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1" r:id="rId2"/>
    <p:sldMasterId id="2147483669" r:id="rId3"/>
  </p:sldMasterIdLst>
  <p:notesMasterIdLst>
    <p:notesMasterId r:id="rId11"/>
  </p:notesMasterIdLst>
  <p:sldIdLst>
    <p:sldId id="266" r:id="rId4"/>
    <p:sldId id="256" r:id="rId5"/>
    <p:sldId id="264" r:id="rId6"/>
    <p:sldId id="263" r:id="rId7"/>
    <p:sldId id="269" r:id="rId8"/>
    <p:sldId id="262"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8F8"/>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4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19/03/2020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0E161BD-D2CB-4D3D-965F-B20F0F3B6C6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pic>
        <p:nvPicPr>
          <p:cNvPr id="20" name="Picture 19">
            <a:extLst>
              <a:ext uri="{FF2B5EF4-FFF2-40B4-BE49-F238E27FC236}">
                <a16:creationId xmlns:a16="http://schemas.microsoft.com/office/drawing/2014/main" id="{C3C36318-0257-4DC7-A535-294B72B858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43731"/>
            <a:ext cx="6858001" cy="12192000"/>
          </a:xfrm>
          <a:prstGeom prst="rect">
            <a:avLst/>
          </a:prstGeom>
        </p:spPr>
      </p:pic>
      <p:sp>
        <p:nvSpPr>
          <p:cNvPr id="21" name="Rectangle 20">
            <a:extLst>
              <a:ext uri="{FF2B5EF4-FFF2-40B4-BE49-F238E27FC236}">
                <a16:creationId xmlns:a16="http://schemas.microsoft.com/office/drawing/2014/main" id="{8A1BF10A-DCF0-434F-9B85-6398CC1029D6}"/>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6DAEBEC-D44A-4F11-84FE-B8D8220F4E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23" name="TextBox 22">
            <a:extLst>
              <a:ext uri="{FF2B5EF4-FFF2-40B4-BE49-F238E27FC236}">
                <a16:creationId xmlns:a16="http://schemas.microsoft.com/office/drawing/2014/main" id="{2A549B3C-79F4-41AF-BB6A-C44F494E90B4}"/>
              </a:ext>
            </a:extLst>
          </p:cNvPr>
          <p:cNvSpPr txBox="1"/>
          <p:nvPr userDrawn="1"/>
        </p:nvSpPr>
        <p:spPr>
          <a:xfrm>
            <a:off x="10617200" y="6324513"/>
            <a:ext cx="2324100"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F638AC-0775-47DF-81A8-0244281858B1}"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0BF04E-EF36-43A2-909F-3AEEFC74BEAE}"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1BAF22-CB7C-470E-820F-5FB6F733158B}"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29235D-38A7-45AB-A0CA-6A2411EC5103}"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AD47F3B-3136-40E7-9AB2-360058F55E66}" type="datetime1">
              <a:rPr lang="en-US" smtClean="0"/>
              <a:t>3/19/2020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33884DA-1F94-4FF5-A1C9-D84B472D7EFA}" type="datetime1">
              <a:rPr lang="en-US" smtClean="0"/>
              <a:t>3/19/2020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93866-9BFD-4D80-AD50-350ED9FC5CCF}"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20C89-9CB5-4CF7-82F6-BFEB2986424B}"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extLst>
      <p:ext uri="{BB962C8B-B14F-4D97-AF65-F5344CB8AC3E}">
        <p14:creationId xmlns:p14="http://schemas.microsoft.com/office/powerpoint/2010/main" val="2632945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8D40-3776-413C-B51A-78F24AC66D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CE0D8E3-2415-4653-ACD0-3A8E0E84E6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8D3F9EE-18FB-4DEC-AE4F-009A04C28B52}"/>
              </a:ext>
            </a:extLst>
          </p:cNvPr>
          <p:cNvSpPr>
            <a:spLocks noGrp="1"/>
          </p:cNvSpPr>
          <p:nvPr>
            <p:ph type="dt" sz="half" idx="10"/>
          </p:nvPr>
        </p:nvSpPr>
        <p:spPr/>
        <p:txBody>
          <a:bodyPr/>
          <a:lstStyle/>
          <a:p>
            <a:fld id="{8795008B-321A-409B-A3E2-1D03B647FD4B}" type="datetime1">
              <a:rPr lang="en-US" smtClean="0"/>
              <a:t>3/19/2020</a:t>
            </a:fld>
            <a:endParaRPr lang="en-AU"/>
          </a:p>
        </p:txBody>
      </p:sp>
      <p:sp>
        <p:nvSpPr>
          <p:cNvPr id="5" name="Footer Placeholder 4">
            <a:extLst>
              <a:ext uri="{FF2B5EF4-FFF2-40B4-BE49-F238E27FC236}">
                <a16:creationId xmlns:a16="http://schemas.microsoft.com/office/drawing/2014/main" id="{2B86079C-1E7C-4B56-AD8A-64CB13BD001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B21ED6-332F-4721-A369-FBC4B02E6C68}"/>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88230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58BE2-469F-4233-ADCD-371F20E6F0F4}"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7229-4AEF-4560-BE2A-35B64138A0A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78012CB-31DF-4E3D-953F-CF605C9FE3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234BA4-E154-41ED-9E29-B6282584A76B}"/>
              </a:ext>
            </a:extLst>
          </p:cNvPr>
          <p:cNvSpPr>
            <a:spLocks noGrp="1"/>
          </p:cNvSpPr>
          <p:nvPr>
            <p:ph type="dt" sz="half" idx="10"/>
          </p:nvPr>
        </p:nvSpPr>
        <p:spPr/>
        <p:txBody>
          <a:bodyPr/>
          <a:lstStyle/>
          <a:p>
            <a:fld id="{F623FDBD-8046-4421-A9FC-836F2C5FD5F8}" type="datetime1">
              <a:rPr lang="en-US" smtClean="0"/>
              <a:t>3/19/2020</a:t>
            </a:fld>
            <a:endParaRPr lang="en-AU"/>
          </a:p>
        </p:txBody>
      </p:sp>
      <p:sp>
        <p:nvSpPr>
          <p:cNvPr id="5" name="Footer Placeholder 4">
            <a:extLst>
              <a:ext uri="{FF2B5EF4-FFF2-40B4-BE49-F238E27FC236}">
                <a16:creationId xmlns:a16="http://schemas.microsoft.com/office/drawing/2014/main" id="{E44CBB5C-21FB-42DB-8F89-EE0A1540AF3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9F5A83F-79B3-4190-BEEC-6204B774E077}"/>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010592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0900-06A1-404D-9D8A-C7F71AF593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D7B6763-0529-4BCA-8761-0F9A239B0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0B16A4-5C25-440F-AEC7-01EC96F40372}"/>
              </a:ext>
            </a:extLst>
          </p:cNvPr>
          <p:cNvSpPr>
            <a:spLocks noGrp="1"/>
          </p:cNvSpPr>
          <p:nvPr>
            <p:ph type="dt" sz="half" idx="10"/>
          </p:nvPr>
        </p:nvSpPr>
        <p:spPr/>
        <p:txBody>
          <a:bodyPr/>
          <a:lstStyle/>
          <a:p>
            <a:fld id="{941A31EF-A5FF-4A63-BBBD-E75F50049D6C}" type="datetime1">
              <a:rPr lang="en-US" smtClean="0"/>
              <a:t>3/19/2020</a:t>
            </a:fld>
            <a:endParaRPr lang="en-AU"/>
          </a:p>
        </p:txBody>
      </p:sp>
      <p:sp>
        <p:nvSpPr>
          <p:cNvPr id="5" name="Footer Placeholder 4">
            <a:extLst>
              <a:ext uri="{FF2B5EF4-FFF2-40B4-BE49-F238E27FC236}">
                <a16:creationId xmlns:a16="http://schemas.microsoft.com/office/drawing/2014/main" id="{6B1C8AB7-609B-4BD7-971A-EFB04B1ED6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88F3145-B73B-471F-BED0-442F877D5631}"/>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597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8EE3-E6A2-43A6-B62C-9530B5C7240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2FA7086-7E40-4093-9B80-2A6066526B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1FA28DF-2689-4143-B119-646FC8C0C0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5364BA2-D95F-4C74-BDC1-57C521412AB5}"/>
              </a:ext>
            </a:extLst>
          </p:cNvPr>
          <p:cNvSpPr>
            <a:spLocks noGrp="1"/>
          </p:cNvSpPr>
          <p:nvPr>
            <p:ph type="dt" sz="half" idx="10"/>
          </p:nvPr>
        </p:nvSpPr>
        <p:spPr/>
        <p:txBody>
          <a:bodyPr/>
          <a:lstStyle/>
          <a:p>
            <a:fld id="{9E4A6F37-8AB8-4146-9C21-5F00AC9E8BB7}" type="datetime1">
              <a:rPr lang="en-US" smtClean="0"/>
              <a:t>3/19/2020</a:t>
            </a:fld>
            <a:endParaRPr lang="en-AU"/>
          </a:p>
        </p:txBody>
      </p:sp>
      <p:sp>
        <p:nvSpPr>
          <p:cNvPr id="6" name="Footer Placeholder 5">
            <a:extLst>
              <a:ext uri="{FF2B5EF4-FFF2-40B4-BE49-F238E27FC236}">
                <a16:creationId xmlns:a16="http://schemas.microsoft.com/office/drawing/2014/main" id="{8037AA34-7395-43A5-AA21-131A03D73F6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7288FF5-3D8C-4604-9C25-1BA7B34ED6EA}"/>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28090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6DDA-4159-4DE8-83B7-4AE5373C1C5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87FBDD-DB84-4C2A-82A6-B6C592C76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0B09B9A-9158-4BFB-BC5E-A360F262757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CD1A87A-3FE7-4B0B-83C4-CC2A5F99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7FA95C5-B2C4-4C8D-8F10-7B5D118A95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E76A6F0-0CDB-4DE8-805A-B26CC5310337}"/>
              </a:ext>
            </a:extLst>
          </p:cNvPr>
          <p:cNvSpPr>
            <a:spLocks noGrp="1"/>
          </p:cNvSpPr>
          <p:nvPr>
            <p:ph type="dt" sz="half" idx="10"/>
          </p:nvPr>
        </p:nvSpPr>
        <p:spPr/>
        <p:txBody>
          <a:bodyPr/>
          <a:lstStyle/>
          <a:p>
            <a:fld id="{3BF06A96-F8A9-4955-9820-C309DF78B529}" type="datetime1">
              <a:rPr lang="en-US" smtClean="0"/>
              <a:t>3/19/2020</a:t>
            </a:fld>
            <a:endParaRPr lang="en-AU"/>
          </a:p>
        </p:txBody>
      </p:sp>
      <p:sp>
        <p:nvSpPr>
          <p:cNvPr id="8" name="Footer Placeholder 7">
            <a:extLst>
              <a:ext uri="{FF2B5EF4-FFF2-40B4-BE49-F238E27FC236}">
                <a16:creationId xmlns:a16="http://schemas.microsoft.com/office/drawing/2014/main" id="{1C47A379-4DD2-4A75-AB21-CAA9D6B2DE5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5E517B5-2C57-4325-8E9D-60F00A5E53AE}"/>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39698773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AF0C-1C7F-451D-9578-B39D2893142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4D8EBF3-E32F-4D3F-8E7C-8931CDE0B89C}"/>
              </a:ext>
            </a:extLst>
          </p:cNvPr>
          <p:cNvSpPr>
            <a:spLocks noGrp="1"/>
          </p:cNvSpPr>
          <p:nvPr>
            <p:ph type="dt" sz="half" idx="10"/>
          </p:nvPr>
        </p:nvSpPr>
        <p:spPr/>
        <p:txBody>
          <a:bodyPr/>
          <a:lstStyle/>
          <a:p>
            <a:fld id="{E048F8DF-A36F-41FD-A2C6-69114885C7CF}" type="datetime1">
              <a:rPr lang="en-US" smtClean="0"/>
              <a:t>3/19/2020</a:t>
            </a:fld>
            <a:endParaRPr lang="en-AU"/>
          </a:p>
        </p:txBody>
      </p:sp>
      <p:sp>
        <p:nvSpPr>
          <p:cNvPr id="4" name="Footer Placeholder 3">
            <a:extLst>
              <a:ext uri="{FF2B5EF4-FFF2-40B4-BE49-F238E27FC236}">
                <a16:creationId xmlns:a16="http://schemas.microsoft.com/office/drawing/2014/main" id="{1BAD1BA2-523E-4984-8EC6-59E9CFAFD7E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BC912EA-1FC6-4614-9F2F-021DFA57C8A3}"/>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730182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63408-53A8-4F98-9E46-D72906B8095B}"/>
              </a:ext>
            </a:extLst>
          </p:cNvPr>
          <p:cNvSpPr>
            <a:spLocks noGrp="1"/>
          </p:cNvSpPr>
          <p:nvPr>
            <p:ph type="dt" sz="half" idx="10"/>
          </p:nvPr>
        </p:nvSpPr>
        <p:spPr/>
        <p:txBody>
          <a:bodyPr/>
          <a:lstStyle/>
          <a:p>
            <a:fld id="{869EB1D6-CAD0-4FDC-8484-12C4AF415912}" type="datetime1">
              <a:rPr lang="en-US" smtClean="0"/>
              <a:t>3/19/2020</a:t>
            </a:fld>
            <a:endParaRPr lang="en-AU"/>
          </a:p>
        </p:txBody>
      </p:sp>
      <p:sp>
        <p:nvSpPr>
          <p:cNvPr id="3" name="Footer Placeholder 2">
            <a:extLst>
              <a:ext uri="{FF2B5EF4-FFF2-40B4-BE49-F238E27FC236}">
                <a16:creationId xmlns:a16="http://schemas.microsoft.com/office/drawing/2014/main" id="{B297CDF9-FCD3-4E46-B885-BA5B3B07027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80CA41-1FA6-4217-9169-1059A6389C97}"/>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030107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1737-A4A7-4884-BA80-E2CD57D818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173D333-1462-4A95-A086-2B28EB6AE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DF19CF5-41E5-43D2-A314-8AA62B5529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3C7A86-FB4E-4678-9759-91B380312DE5}"/>
              </a:ext>
            </a:extLst>
          </p:cNvPr>
          <p:cNvSpPr>
            <a:spLocks noGrp="1"/>
          </p:cNvSpPr>
          <p:nvPr>
            <p:ph type="dt" sz="half" idx="10"/>
          </p:nvPr>
        </p:nvSpPr>
        <p:spPr/>
        <p:txBody>
          <a:bodyPr/>
          <a:lstStyle/>
          <a:p>
            <a:fld id="{57DFE9C3-65E1-4380-B309-3D570D6BCD76}" type="datetime1">
              <a:rPr lang="en-US" smtClean="0"/>
              <a:t>3/19/2020</a:t>
            </a:fld>
            <a:endParaRPr lang="en-AU"/>
          </a:p>
        </p:txBody>
      </p:sp>
      <p:sp>
        <p:nvSpPr>
          <p:cNvPr id="6" name="Footer Placeholder 5">
            <a:extLst>
              <a:ext uri="{FF2B5EF4-FFF2-40B4-BE49-F238E27FC236}">
                <a16:creationId xmlns:a16="http://schemas.microsoft.com/office/drawing/2014/main" id="{C2F5EDBC-5D03-42A4-B49A-CC407140362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2CF1906-C46C-418F-A60E-44244C7C39AD}"/>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2404824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BD69-B91F-45A4-B8DB-C55009160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2ADC61E-B11C-4F70-9DE1-A2BCE99CB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361B62F-85C5-451B-8404-004C51167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6B16B2-6266-4396-AAB5-181E003B512C}"/>
              </a:ext>
            </a:extLst>
          </p:cNvPr>
          <p:cNvSpPr>
            <a:spLocks noGrp="1"/>
          </p:cNvSpPr>
          <p:nvPr>
            <p:ph type="dt" sz="half" idx="10"/>
          </p:nvPr>
        </p:nvSpPr>
        <p:spPr/>
        <p:txBody>
          <a:bodyPr/>
          <a:lstStyle/>
          <a:p>
            <a:fld id="{A3D922DD-0CBD-491C-B105-B091B45250EB}" type="datetime1">
              <a:rPr lang="en-US" smtClean="0"/>
              <a:t>3/19/2020</a:t>
            </a:fld>
            <a:endParaRPr lang="en-AU"/>
          </a:p>
        </p:txBody>
      </p:sp>
      <p:sp>
        <p:nvSpPr>
          <p:cNvPr id="6" name="Footer Placeholder 5">
            <a:extLst>
              <a:ext uri="{FF2B5EF4-FFF2-40B4-BE49-F238E27FC236}">
                <a16:creationId xmlns:a16="http://schemas.microsoft.com/office/drawing/2014/main" id="{54F0D767-722C-4282-BCBB-6250D7F7840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FD536F4-39EC-4BDF-B2B4-FC97AF3055CD}"/>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910791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E44D-9686-4DBD-B9FE-443D3BA57E5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91E2373-1FB6-4F08-A254-D603B873C3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EA52016-3B4A-4DDE-9A98-47172AF94431}"/>
              </a:ext>
            </a:extLst>
          </p:cNvPr>
          <p:cNvSpPr>
            <a:spLocks noGrp="1"/>
          </p:cNvSpPr>
          <p:nvPr>
            <p:ph type="dt" sz="half" idx="10"/>
          </p:nvPr>
        </p:nvSpPr>
        <p:spPr/>
        <p:txBody>
          <a:bodyPr/>
          <a:lstStyle/>
          <a:p>
            <a:fld id="{3EEDCF7C-244B-438E-A931-138067E4E363}" type="datetime1">
              <a:rPr lang="en-US" smtClean="0"/>
              <a:t>3/19/2020</a:t>
            </a:fld>
            <a:endParaRPr lang="en-AU"/>
          </a:p>
        </p:txBody>
      </p:sp>
      <p:sp>
        <p:nvSpPr>
          <p:cNvPr id="5" name="Footer Placeholder 4">
            <a:extLst>
              <a:ext uri="{FF2B5EF4-FFF2-40B4-BE49-F238E27FC236}">
                <a16:creationId xmlns:a16="http://schemas.microsoft.com/office/drawing/2014/main" id="{4D31044D-9F86-4ADD-83B8-FC4C5EC2A7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E9E7CEF-AE61-44FE-BF9B-D057D55F7AF9}"/>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2296015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72602D-A9FE-48E8-9145-9E38590939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FFD4740-E869-41E5-9AEC-FFB17F3CC7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9AFFA3-FE0C-420F-9DE5-79289A2123C7}"/>
              </a:ext>
            </a:extLst>
          </p:cNvPr>
          <p:cNvSpPr>
            <a:spLocks noGrp="1"/>
          </p:cNvSpPr>
          <p:nvPr>
            <p:ph type="dt" sz="half" idx="10"/>
          </p:nvPr>
        </p:nvSpPr>
        <p:spPr/>
        <p:txBody>
          <a:bodyPr/>
          <a:lstStyle/>
          <a:p>
            <a:fld id="{5A373D94-6E6D-44D9-B224-3A4D081454CA}" type="datetime1">
              <a:rPr lang="en-US" smtClean="0"/>
              <a:t>3/19/2020</a:t>
            </a:fld>
            <a:endParaRPr lang="en-AU"/>
          </a:p>
        </p:txBody>
      </p:sp>
      <p:sp>
        <p:nvSpPr>
          <p:cNvPr id="5" name="Footer Placeholder 4">
            <a:extLst>
              <a:ext uri="{FF2B5EF4-FFF2-40B4-BE49-F238E27FC236}">
                <a16:creationId xmlns:a16="http://schemas.microsoft.com/office/drawing/2014/main" id="{2823FEFC-E5D4-4545-BD9E-0C0184D05A3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A6F159-F8B4-47D2-AAD8-ABEC257220DC}"/>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8088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0159C2-069E-49D8-B717-39CA655D2C52}" type="datetime1">
              <a:rPr lang="en-US" smtClean="0"/>
              <a:t>3/19/2020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152F-2FA1-4C62-9EED-B7D92918F6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741686B-F830-4E3E-A43D-B58CC538C1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E554F09-07BC-4223-8803-A46289E63018}"/>
              </a:ext>
            </a:extLst>
          </p:cNvPr>
          <p:cNvSpPr>
            <a:spLocks noGrp="1"/>
          </p:cNvSpPr>
          <p:nvPr>
            <p:ph type="dt" sz="half" idx="10"/>
          </p:nvPr>
        </p:nvSpPr>
        <p:spPr/>
        <p:txBody>
          <a:bodyPr/>
          <a:lstStyle/>
          <a:p>
            <a:fld id="{3217FA3F-922E-4465-9118-B35E7A2375FB}" type="datetime1">
              <a:rPr lang="en-US" smtClean="0"/>
              <a:t>3/19/2020</a:t>
            </a:fld>
            <a:endParaRPr lang="en-AU"/>
          </a:p>
        </p:txBody>
      </p:sp>
      <p:sp>
        <p:nvSpPr>
          <p:cNvPr id="5" name="Footer Placeholder 4">
            <a:extLst>
              <a:ext uri="{FF2B5EF4-FFF2-40B4-BE49-F238E27FC236}">
                <a16:creationId xmlns:a16="http://schemas.microsoft.com/office/drawing/2014/main" id="{70DE90D0-FF46-49DD-84A1-00E1FDF071C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658A9BD-A0FB-44FD-A967-E85E18DEFE9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455407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54AE-8718-41A4-ACC5-E3FFE8D0434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226731E-6079-4129-A3E9-4EB671705C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D7A4B37-2D86-4808-9CCF-8FA970A60BD5}"/>
              </a:ext>
            </a:extLst>
          </p:cNvPr>
          <p:cNvSpPr>
            <a:spLocks noGrp="1"/>
          </p:cNvSpPr>
          <p:nvPr>
            <p:ph type="dt" sz="half" idx="10"/>
          </p:nvPr>
        </p:nvSpPr>
        <p:spPr/>
        <p:txBody>
          <a:bodyPr/>
          <a:lstStyle/>
          <a:p>
            <a:fld id="{7E9F57DE-1D9F-46B9-BE71-88173280EAA6}" type="datetime1">
              <a:rPr lang="en-US" smtClean="0"/>
              <a:t>3/19/2020</a:t>
            </a:fld>
            <a:endParaRPr lang="en-AU"/>
          </a:p>
        </p:txBody>
      </p:sp>
      <p:sp>
        <p:nvSpPr>
          <p:cNvPr id="5" name="Footer Placeholder 4">
            <a:extLst>
              <a:ext uri="{FF2B5EF4-FFF2-40B4-BE49-F238E27FC236}">
                <a16:creationId xmlns:a16="http://schemas.microsoft.com/office/drawing/2014/main" id="{7CC77E48-410F-44E1-B962-5DC939744E7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4E2EA-73F5-4E1D-940F-84F54A8170E5}"/>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7429083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683C-2566-4B5B-B182-A0B7B0FDEF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606075F-F870-453C-A134-66D4B4C224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863EB3-6AB5-4C8D-8395-DDA1139D575B}"/>
              </a:ext>
            </a:extLst>
          </p:cNvPr>
          <p:cNvSpPr>
            <a:spLocks noGrp="1"/>
          </p:cNvSpPr>
          <p:nvPr>
            <p:ph type="dt" sz="half" idx="10"/>
          </p:nvPr>
        </p:nvSpPr>
        <p:spPr/>
        <p:txBody>
          <a:bodyPr/>
          <a:lstStyle/>
          <a:p>
            <a:fld id="{10686E1A-7C0D-4223-98A5-45DFADF646A0}" type="datetime1">
              <a:rPr lang="en-US" smtClean="0"/>
              <a:t>3/19/2020</a:t>
            </a:fld>
            <a:endParaRPr lang="en-AU"/>
          </a:p>
        </p:txBody>
      </p:sp>
      <p:sp>
        <p:nvSpPr>
          <p:cNvPr id="5" name="Footer Placeholder 4">
            <a:extLst>
              <a:ext uri="{FF2B5EF4-FFF2-40B4-BE49-F238E27FC236}">
                <a16:creationId xmlns:a16="http://schemas.microsoft.com/office/drawing/2014/main" id="{B0B0D4A0-1E2F-490F-B4E4-D82A404A6F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89207A2-506A-406F-B283-69EF59D5EAAB}"/>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4824528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3F81-1025-4CE5-8845-5681AE86516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6D684DE-B22B-44C7-974D-26E64C88F7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9612566-3961-47AB-A6D3-A944FB63D14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ED374F4-20D8-47EE-8A73-E0BE386A1627}"/>
              </a:ext>
            </a:extLst>
          </p:cNvPr>
          <p:cNvSpPr>
            <a:spLocks noGrp="1"/>
          </p:cNvSpPr>
          <p:nvPr>
            <p:ph type="dt" sz="half" idx="10"/>
          </p:nvPr>
        </p:nvSpPr>
        <p:spPr/>
        <p:txBody>
          <a:bodyPr/>
          <a:lstStyle/>
          <a:p>
            <a:fld id="{4D2AE2D6-9F60-49C8-8CBA-23B7F23A5A2D}" type="datetime1">
              <a:rPr lang="en-US" smtClean="0"/>
              <a:t>3/19/2020</a:t>
            </a:fld>
            <a:endParaRPr lang="en-AU"/>
          </a:p>
        </p:txBody>
      </p:sp>
      <p:sp>
        <p:nvSpPr>
          <p:cNvPr id="6" name="Footer Placeholder 5">
            <a:extLst>
              <a:ext uri="{FF2B5EF4-FFF2-40B4-BE49-F238E27FC236}">
                <a16:creationId xmlns:a16="http://schemas.microsoft.com/office/drawing/2014/main" id="{79FF2647-0F3A-4210-BED9-FAE295B9945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F6BC934-20EC-4B4B-A385-9D02E877D80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90853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0E09-9EF3-45E6-9B88-D587C886C55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8EBB8DD-57C8-4A0F-BD3D-75F48B6D5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D9699B-95A1-4944-A259-3FE9D0AB15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922B159-30F8-4DF8-B34D-56A8D7ED7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083474-740D-4039-8D06-E0E62024F99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EA8B4CE-89D4-4072-95F1-E073252A9D73}"/>
              </a:ext>
            </a:extLst>
          </p:cNvPr>
          <p:cNvSpPr>
            <a:spLocks noGrp="1"/>
          </p:cNvSpPr>
          <p:nvPr>
            <p:ph type="dt" sz="half" idx="10"/>
          </p:nvPr>
        </p:nvSpPr>
        <p:spPr/>
        <p:txBody>
          <a:bodyPr/>
          <a:lstStyle/>
          <a:p>
            <a:fld id="{68111B01-F1D8-4EF6-8F48-56B163FCDAC4}" type="datetime1">
              <a:rPr lang="en-US" smtClean="0"/>
              <a:t>3/19/2020</a:t>
            </a:fld>
            <a:endParaRPr lang="en-AU"/>
          </a:p>
        </p:txBody>
      </p:sp>
      <p:sp>
        <p:nvSpPr>
          <p:cNvPr id="8" name="Footer Placeholder 7">
            <a:extLst>
              <a:ext uri="{FF2B5EF4-FFF2-40B4-BE49-F238E27FC236}">
                <a16:creationId xmlns:a16="http://schemas.microsoft.com/office/drawing/2014/main" id="{8264C801-BD84-4C82-9387-BFE8E83F829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364397A-CB08-453F-AC6A-1148B124C17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587562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A38AB-3030-46E1-BA0B-CA7CCA1800C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003CAB4-0840-4706-BD9E-950C95235A53}"/>
              </a:ext>
            </a:extLst>
          </p:cNvPr>
          <p:cNvSpPr>
            <a:spLocks noGrp="1"/>
          </p:cNvSpPr>
          <p:nvPr>
            <p:ph type="dt" sz="half" idx="10"/>
          </p:nvPr>
        </p:nvSpPr>
        <p:spPr/>
        <p:txBody>
          <a:bodyPr/>
          <a:lstStyle/>
          <a:p>
            <a:fld id="{0FD234FD-0772-48FF-AB9C-5D200A6E366E}" type="datetime1">
              <a:rPr lang="en-US" smtClean="0"/>
              <a:t>3/19/2020</a:t>
            </a:fld>
            <a:endParaRPr lang="en-AU"/>
          </a:p>
        </p:txBody>
      </p:sp>
      <p:sp>
        <p:nvSpPr>
          <p:cNvPr id="4" name="Footer Placeholder 3">
            <a:extLst>
              <a:ext uri="{FF2B5EF4-FFF2-40B4-BE49-F238E27FC236}">
                <a16:creationId xmlns:a16="http://schemas.microsoft.com/office/drawing/2014/main" id="{E8C4FE48-FFDA-452A-BD1C-281B97911BD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A53B987-59B3-4023-91AF-1A24C951208B}"/>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0325389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66E3B8-EE2A-4787-9CE1-73C2CC0C51BA}"/>
              </a:ext>
            </a:extLst>
          </p:cNvPr>
          <p:cNvSpPr>
            <a:spLocks noGrp="1"/>
          </p:cNvSpPr>
          <p:nvPr>
            <p:ph type="dt" sz="half" idx="10"/>
          </p:nvPr>
        </p:nvSpPr>
        <p:spPr/>
        <p:txBody>
          <a:bodyPr/>
          <a:lstStyle/>
          <a:p>
            <a:fld id="{0C62ADB1-0D18-48BD-BA3E-948F145B9117}" type="datetime1">
              <a:rPr lang="en-US" smtClean="0"/>
              <a:t>3/19/2020</a:t>
            </a:fld>
            <a:endParaRPr lang="en-AU"/>
          </a:p>
        </p:txBody>
      </p:sp>
      <p:sp>
        <p:nvSpPr>
          <p:cNvPr id="3" name="Footer Placeholder 2">
            <a:extLst>
              <a:ext uri="{FF2B5EF4-FFF2-40B4-BE49-F238E27FC236}">
                <a16:creationId xmlns:a16="http://schemas.microsoft.com/office/drawing/2014/main" id="{290425F9-4415-4C0E-8732-9BE5D37B348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19E6959-43F9-49C0-8950-33C026D3BFB6}"/>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4863893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19DB-4E07-4C04-BAC6-85AB6B56C4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F0B903F-F6B0-4B41-AC07-4F7083C4A3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84331D3-CD2F-414E-AAF5-399CC71368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097B9B-8C37-414F-8178-FE3A7266E53F}"/>
              </a:ext>
            </a:extLst>
          </p:cNvPr>
          <p:cNvSpPr>
            <a:spLocks noGrp="1"/>
          </p:cNvSpPr>
          <p:nvPr>
            <p:ph type="dt" sz="half" idx="10"/>
          </p:nvPr>
        </p:nvSpPr>
        <p:spPr/>
        <p:txBody>
          <a:bodyPr/>
          <a:lstStyle/>
          <a:p>
            <a:fld id="{A00F3A01-529C-4D2A-BEB8-E947D0AC774E}" type="datetime1">
              <a:rPr lang="en-US" smtClean="0"/>
              <a:t>3/19/2020</a:t>
            </a:fld>
            <a:endParaRPr lang="en-AU"/>
          </a:p>
        </p:txBody>
      </p:sp>
      <p:sp>
        <p:nvSpPr>
          <p:cNvPr id="6" name="Footer Placeholder 5">
            <a:extLst>
              <a:ext uri="{FF2B5EF4-FFF2-40B4-BE49-F238E27FC236}">
                <a16:creationId xmlns:a16="http://schemas.microsoft.com/office/drawing/2014/main" id="{8B6E3DFC-324F-4E88-846C-023E748B21B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44865FD-9F89-44B5-8A47-37A94F4A60F1}"/>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28333362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089C-069F-4C7A-B412-EE29CD8AE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F9AAB10-ADCB-4FF9-A416-58AD723441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39665BC8-F451-41E4-8CA6-AF7090C9E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DCDDB6-ACEA-4B06-8CFC-C4FE4AF9F09D}"/>
              </a:ext>
            </a:extLst>
          </p:cNvPr>
          <p:cNvSpPr>
            <a:spLocks noGrp="1"/>
          </p:cNvSpPr>
          <p:nvPr>
            <p:ph type="dt" sz="half" idx="10"/>
          </p:nvPr>
        </p:nvSpPr>
        <p:spPr/>
        <p:txBody>
          <a:bodyPr/>
          <a:lstStyle/>
          <a:p>
            <a:fld id="{1FF0D16D-16F3-4B28-B759-D24452E70F1B}" type="datetime1">
              <a:rPr lang="en-US" smtClean="0"/>
              <a:t>3/19/2020</a:t>
            </a:fld>
            <a:endParaRPr lang="en-AU"/>
          </a:p>
        </p:txBody>
      </p:sp>
      <p:sp>
        <p:nvSpPr>
          <p:cNvPr id="6" name="Footer Placeholder 5">
            <a:extLst>
              <a:ext uri="{FF2B5EF4-FFF2-40B4-BE49-F238E27FC236}">
                <a16:creationId xmlns:a16="http://schemas.microsoft.com/office/drawing/2014/main" id="{2C3A863F-ABE0-49B9-B4EF-731379B4CC9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AB5D0CA-3E51-46AC-B81C-D2AE2E4B9334}"/>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7492486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A0F2-59FC-4A9D-B158-43493A05AB8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9F1C025-810E-4E58-981B-409EEA3425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1234A51-1B8E-4FDB-BD00-21B3FF4A9A1A}"/>
              </a:ext>
            </a:extLst>
          </p:cNvPr>
          <p:cNvSpPr>
            <a:spLocks noGrp="1"/>
          </p:cNvSpPr>
          <p:nvPr>
            <p:ph type="dt" sz="half" idx="10"/>
          </p:nvPr>
        </p:nvSpPr>
        <p:spPr/>
        <p:txBody>
          <a:bodyPr/>
          <a:lstStyle/>
          <a:p>
            <a:fld id="{8F61EC68-9C56-4305-81E9-21DB3ADD26E9}" type="datetime1">
              <a:rPr lang="en-US" smtClean="0"/>
              <a:t>3/19/2020</a:t>
            </a:fld>
            <a:endParaRPr lang="en-AU"/>
          </a:p>
        </p:txBody>
      </p:sp>
      <p:sp>
        <p:nvSpPr>
          <p:cNvPr id="5" name="Footer Placeholder 4">
            <a:extLst>
              <a:ext uri="{FF2B5EF4-FFF2-40B4-BE49-F238E27FC236}">
                <a16:creationId xmlns:a16="http://schemas.microsoft.com/office/drawing/2014/main" id="{FB0C2117-9DFC-4687-81A9-AA966FB2796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6962854-E66E-4CC7-9A11-1806972E5700}"/>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2004137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3C4400-7B68-4002-A783-F438B72CF49B}"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D0A2D2-E0F8-49F5-9C7D-E9D66F4549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4776FD3-A9C6-4B78-9681-4A74464877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527EBAF-3E83-40BF-9FCC-98EFE35840B1}"/>
              </a:ext>
            </a:extLst>
          </p:cNvPr>
          <p:cNvSpPr>
            <a:spLocks noGrp="1"/>
          </p:cNvSpPr>
          <p:nvPr>
            <p:ph type="dt" sz="half" idx="10"/>
          </p:nvPr>
        </p:nvSpPr>
        <p:spPr/>
        <p:txBody>
          <a:bodyPr/>
          <a:lstStyle/>
          <a:p>
            <a:fld id="{7EC28095-5B7E-43D1-AF7F-1C529EC508C8}" type="datetime1">
              <a:rPr lang="en-US" smtClean="0"/>
              <a:t>3/19/2020</a:t>
            </a:fld>
            <a:endParaRPr lang="en-AU"/>
          </a:p>
        </p:txBody>
      </p:sp>
      <p:sp>
        <p:nvSpPr>
          <p:cNvPr id="5" name="Footer Placeholder 4">
            <a:extLst>
              <a:ext uri="{FF2B5EF4-FFF2-40B4-BE49-F238E27FC236}">
                <a16:creationId xmlns:a16="http://schemas.microsoft.com/office/drawing/2014/main" id="{DD549988-2388-469C-86A7-6B7B7D8048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46BBC8-88F1-47DF-9E5A-3812DBDE7FBA}"/>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34330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BA545-99AF-4C7A-B3F0-D522405B88B6}" type="datetime1">
              <a:rPr lang="en-US" smtClean="0"/>
              <a:t>3/19/2020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BE6557-CBEA-4925-8362-D3C1E46B3851}" type="datetime1">
              <a:rPr lang="en-US" smtClean="0"/>
              <a:t>3/19/2020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5365054-00F4-4128-87FF-3780F6ED4DAD}" type="datetime1">
              <a:rPr lang="en-US" smtClean="0"/>
              <a:t>3/19/2020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A82ABF-6B33-40C6-AB7A-03BAB7CB2984}"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F91DF5-C086-46B6-A139-7522F3CB3025}" type="datetime1">
              <a:rPr lang="en-US" smtClean="0"/>
              <a:t>3/19/2020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2.jpe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EA3FF5B-BB62-4B17-A2D9-3A902670F0CB}" type="datetime1">
              <a:rPr lang="en-US" smtClean="0"/>
              <a:t>3/19/2020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93" r:id="rId18"/>
  </p:sldLayoutIdLst>
  <p:hf hdr="0" ft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ED2BA6-7C20-4848-9D65-E7C2385BB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374AD96-5846-462D-9F94-E63B609C11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FDDF-C448-48E0-83B4-F88FEA32A6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532738-6E0B-4F44-B94B-065D24E5F481}" type="datetime1">
              <a:rPr lang="en-US" smtClean="0"/>
              <a:t>3/19/2020</a:t>
            </a:fld>
            <a:endParaRPr lang="en-AU"/>
          </a:p>
        </p:txBody>
      </p:sp>
      <p:sp>
        <p:nvSpPr>
          <p:cNvPr id="5" name="Footer Placeholder 4">
            <a:extLst>
              <a:ext uri="{FF2B5EF4-FFF2-40B4-BE49-F238E27FC236}">
                <a16:creationId xmlns:a16="http://schemas.microsoft.com/office/drawing/2014/main" id="{101FF350-CA00-4D54-9D0C-395E59DB97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554B35E-DD52-41E9-BC08-BCB2027EF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196ED-5A09-4ED4-AA03-B4465676B9D3}" type="slidenum">
              <a:rPr lang="en-AU" smtClean="0"/>
              <a:t>‹#›</a:t>
            </a:fld>
            <a:endParaRPr lang="en-AU"/>
          </a:p>
        </p:txBody>
      </p:sp>
      <p:pic>
        <p:nvPicPr>
          <p:cNvPr id="7" name="Picture 6">
            <a:extLst>
              <a:ext uri="{FF2B5EF4-FFF2-40B4-BE49-F238E27FC236}">
                <a16:creationId xmlns:a16="http://schemas.microsoft.com/office/drawing/2014/main" id="{F3EF3FBB-3B9C-4EB8-965A-BB4DD2846B5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8" name="Picture 7">
            <a:extLst>
              <a:ext uri="{FF2B5EF4-FFF2-40B4-BE49-F238E27FC236}">
                <a16:creationId xmlns:a16="http://schemas.microsoft.com/office/drawing/2014/main" id="{CE608BA4-CAC9-4DB7-876F-B68D47C1B191}"/>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spTree>
    <p:extLst>
      <p:ext uri="{BB962C8B-B14F-4D97-AF65-F5344CB8AC3E}">
        <p14:creationId xmlns:p14="http://schemas.microsoft.com/office/powerpoint/2010/main" val="6082676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8C5DA-60BE-4F85-9149-237DE4BF11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0FB076C-E953-47BA-AC57-FE3870C65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D9936CA-D04E-4D26-8B1B-9DC37E20B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17FC3-074F-473B-A6A5-76DFA9BBDAA1}" type="datetime1">
              <a:rPr lang="en-US" smtClean="0"/>
              <a:t>3/19/2020</a:t>
            </a:fld>
            <a:endParaRPr lang="en-AU"/>
          </a:p>
        </p:txBody>
      </p:sp>
      <p:sp>
        <p:nvSpPr>
          <p:cNvPr id="5" name="Footer Placeholder 4">
            <a:extLst>
              <a:ext uri="{FF2B5EF4-FFF2-40B4-BE49-F238E27FC236}">
                <a16:creationId xmlns:a16="http://schemas.microsoft.com/office/drawing/2014/main" id="{EB50AB35-3158-485B-B368-A3323FC6C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255AAAD0-ED26-4CFC-A579-1E7257D9DF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075CAD-E396-47BB-9EFF-03EC9E012FA6}" type="slidenum">
              <a:rPr lang="en-AU" smtClean="0"/>
              <a:t>‹#›</a:t>
            </a:fld>
            <a:endParaRPr lang="en-AU"/>
          </a:p>
        </p:txBody>
      </p:sp>
      <p:pic>
        <p:nvPicPr>
          <p:cNvPr id="7" name="Picture 6">
            <a:extLst>
              <a:ext uri="{FF2B5EF4-FFF2-40B4-BE49-F238E27FC236}">
                <a16:creationId xmlns:a16="http://schemas.microsoft.com/office/drawing/2014/main" id="{07C5AD3E-D9A0-4FB4-BB16-6C684CD71082}"/>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8" name="Picture 7">
            <a:extLst>
              <a:ext uri="{FF2B5EF4-FFF2-40B4-BE49-F238E27FC236}">
                <a16:creationId xmlns:a16="http://schemas.microsoft.com/office/drawing/2014/main" id="{4D12891F-3924-4FC2-AA63-28978DF05EC9}"/>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spTree>
    <p:extLst>
      <p:ext uri="{BB962C8B-B14F-4D97-AF65-F5344CB8AC3E}">
        <p14:creationId xmlns:p14="http://schemas.microsoft.com/office/powerpoint/2010/main" val="301226307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terria.io/projects/"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github.com/asivapra/gsky/blob/master/Documents/ows/GSKY_Developer_Guide.pptx" TargetMode="External"/><Relationship Id="rId5" Type="http://schemas.openxmlformats.org/officeDocument/2006/relationships/hyperlink" Target="https://github.com/asivapra/gsky/blob/master/Documents/ows/GSKY_OWS_Server.docx" TargetMode="External"/><Relationship Id="rId4" Type="http://schemas.openxmlformats.org/officeDocument/2006/relationships/hyperlink" Target="https://github.com/asivapra/gsky/blob/master/Documents/ows/GSKY_User_Guide.pptx"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hyperlink" Target="http://130.56.242.16/terria/" TargetMode="External"/><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image" Target="../media/image16.png"/><Relationship Id="rId1" Type="http://schemas.openxmlformats.org/officeDocument/2006/relationships/tags" Target="../tags/tag2.xml"/><Relationship Id="rId6" Type="http://schemas.openxmlformats.org/officeDocument/2006/relationships/hyperlink" Target="https://www.remix3d.com/details/G009SWDLQTC9" TargetMode="External"/><Relationship Id="rId11" Type="http://schemas.openxmlformats.org/officeDocument/2006/relationships/image" Target="../media/image11.png"/><Relationship Id="rId5" Type="http://schemas.microsoft.com/office/2017/06/relationships/model3d" Target="../media/model3d1.glb"/><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microsoft.com/office/2017/06/relationships/model3d" Target="../media/model3d2.glb"/><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26.png"/><Relationship Id="rId1" Type="http://schemas.openxmlformats.org/officeDocument/2006/relationships/tags" Target="../tags/tag3.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hyperlink" Target="https://www.remix3d.com/details/G009SV3FG5HK" TargetMode="External"/><Relationship Id="rId9" Type="http://schemas.openxmlformats.org/officeDocument/2006/relationships/image" Target="../media/image19.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hyperlink" Target="https://www.remix3d.com/details/G009SXD19PX3" TargetMode="External"/><Relationship Id="rId4" Type="http://schemas.openxmlformats.org/officeDocument/2006/relationships/image" Target="../media/image31.png"/><Relationship Id="rId9" Type="http://schemas.microsoft.com/office/2017/06/relationships/model3d" Target="../media/model3d3.glb"/><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hyperlink" Target="https://www.remix3d.com/details/G009SWDLQTC9" TargetMode="External"/><Relationship Id="rId13" Type="http://schemas.openxmlformats.org/officeDocument/2006/relationships/image" Target="../media/image43.png"/><Relationship Id="rId3" Type="http://schemas.openxmlformats.org/officeDocument/2006/relationships/image" Target="../media/image38.png"/><Relationship Id="rId7" Type="http://schemas.microsoft.com/office/2017/06/relationships/model3d" Target="../media/model3d1.glb"/><Relationship Id="rId12"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1.png"/><Relationship Id="rId5" Type="http://schemas.openxmlformats.org/officeDocument/2006/relationships/image" Target="../media/image40.png"/><Relationship Id="rId15"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2.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Developer Guide</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AU" sz="2400" b="1" cap="none">
                <a:effectLst>
                  <a:outerShdw blurRad="38100" dist="38100" dir="2700000" algn="tl">
                    <a:srgbClr val="000000">
                      <a:alpha val="43137"/>
                    </a:srgbClr>
                  </a:outerShdw>
                </a:effectLst>
              </a:rPr>
              <a:t>A distributed geospatial data server exposing OGC services</a:t>
            </a: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bg1">
                    <a:lumMod val="50000"/>
                  </a:schemeClr>
                </a:solidFill>
                <a:latin typeface="Calibri" panose="020F0502020204030204" pitchFamily="34" charset="0"/>
                <a:cs typeface="Calibri" panose="020F0502020204030204" pitchFamily="34" charset="0"/>
              </a:rPr>
              <a:t>Copyright © 2018 by National Computational Infrastructure, Canberra, ACT, Australia.</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4363D90-0573-49F9-9A2D-8821AD7C7BE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7 December, 2018</a:t>
            </a:r>
            <a:endParaRPr lang="en-AU" sz="7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med" p14:dur="700" advTm="5481">
        <p:fade/>
      </p:transition>
    </mc:Choice>
    <mc:Fallback xmlns="">
      <p:transition spd="med" advTm="548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GSKY through TerriaMap</a:t>
            </a: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738664"/>
          </a:xfrm>
          <a:prstGeom prst="rect">
            <a:avLst/>
          </a:prstGeom>
          <a:noFill/>
        </p:spPr>
        <p:txBody>
          <a:bodyPr wrap="square" rtlCol="0">
            <a:spAutoFit/>
          </a:bodyPr>
          <a:lstStyle/>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Next slide is a non-technical user guide, similar to </a:t>
            </a:r>
            <a:r>
              <a:rPr lang="en-AU" sz="1400" u="sng">
                <a:latin typeface="Calibri" panose="020F0502020204030204" pitchFamily="34" charset="0"/>
                <a:cs typeface="Calibri" panose="020F0502020204030204" pitchFamily="34" charset="0"/>
                <a:hlinkClick r:id="rId4" tooltip="GSKY_User_Guide.pptx"/>
              </a:rPr>
              <a:t>GSKY_User_Guide.pptx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Three slides that follow it will show the process with code snippets. </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See </a:t>
            </a:r>
            <a:r>
              <a:rPr lang="en-AU" sz="1200" b="1">
                <a:latin typeface="Calibri" panose="020F0502020204030204" pitchFamily="34" charset="0"/>
                <a:cs typeface="Calibri" panose="020F0502020204030204" pitchFamily="34" charset="0"/>
                <a:hlinkClick r:id="rId5"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03B3120-A015-4D5E-BFE1-860B5BD25B28}"/>
              </a:ext>
            </a:extLst>
          </p:cNvPr>
          <p:cNvSpPr txBox="1"/>
          <p:nvPr/>
        </p:nvSpPr>
        <p:spPr>
          <a:xfrm>
            <a:off x="742844" y="3482515"/>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It will take approximately 10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400" u="sng">
                <a:latin typeface="Calibri" panose="020F0502020204030204" pitchFamily="34" charset="0"/>
                <a:cs typeface="Calibri" panose="020F0502020204030204" pitchFamily="34" charset="0"/>
                <a:hlinkClick r:id="rId6" tooltip="GSKY_Developer_Guide.pptx"/>
              </a:rPr>
              <a:t>GSKY_Developer_Guide.pptx</a:t>
            </a:r>
            <a:r>
              <a:rPr lang="en-AU" sz="1600">
                <a:latin typeface="Calibri" panose="020F0502020204030204" pitchFamily="34" charset="0"/>
                <a:cs typeface="Calibri" panose="020F0502020204030204" pitchFamily="34" charset="0"/>
              </a:rPr>
              <a:t> for controlled slideshow at your own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TextBox 1">
            <a:extLst>
              <a:ext uri="{FF2B5EF4-FFF2-40B4-BE49-F238E27FC236}">
                <a16:creationId xmlns:a16="http://schemas.microsoft.com/office/drawing/2014/main" id="{B592AB6E-0A82-487D-A563-48CAE9E92D22}"/>
              </a:ext>
            </a:extLst>
          </p:cNvPr>
          <p:cNvSpPr txBox="1"/>
          <p:nvPr/>
        </p:nvSpPr>
        <p:spPr>
          <a:xfrm>
            <a:off x="738908" y="4354347"/>
            <a:ext cx="10773153" cy="600164"/>
          </a:xfrm>
          <a:prstGeom prst="rect">
            <a:avLst/>
          </a:prstGeom>
          <a:noFill/>
        </p:spPr>
        <p:txBody>
          <a:bodyPr wrap="square" rtlCol="0">
            <a:spAutoFit/>
          </a:bodyPr>
          <a:lstStyle/>
          <a:p>
            <a:r>
              <a:rPr lang="en-US" sz="1100" b="1">
                <a:solidFill>
                  <a:schemeClr val="bg1">
                    <a:lumMod val="50000"/>
                  </a:schemeClr>
                </a:solidFill>
                <a:latin typeface="Calibri" panose="020F0502020204030204" pitchFamily="34" charset="0"/>
                <a:cs typeface="Calibri" panose="020F0502020204030204" pitchFamily="34" charset="0"/>
              </a:rPr>
              <a:t>DISCLAIMER</a:t>
            </a:r>
          </a:p>
          <a:p>
            <a:r>
              <a:rPr lang="en-US" sz="1100">
                <a:solidFill>
                  <a:schemeClr val="bg1">
                    <a:lumMod val="50000"/>
                  </a:schemeClr>
                </a:solidFill>
                <a:latin typeface="Calibri" panose="020F0502020204030204" pitchFamily="34" charset="0"/>
                <a:cs typeface="Calibri" panose="020F0502020204030204" pitchFamily="34" charset="0"/>
              </a:rPr>
              <a:t>Some of the relevant code snippets from TerriaMap (</a:t>
            </a:r>
            <a:r>
              <a:rPr lang="en-US" sz="1100" i="1">
                <a:solidFill>
                  <a:schemeClr val="bg1">
                    <a:lumMod val="50000"/>
                  </a:schemeClr>
                </a:solidFill>
                <a:latin typeface="Calibri" panose="020F0502020204030204" pitchFamily="34" charset="0"/>
                <a:cs typeface="Calibri" panose="020F0502020204030204" pitchFamily="34" charset="0"/>
              </a:rPr>
              <a:t>TerriaJS-specs.js</a:t>
            </a:r>
            <a:r>
              <a:rPr lang="en-US" sz="1100">
                <a:solidFill>
                  <a:schemeClr val="bg1">
                    <a:lumMod val="50000"/>
                  </a:schemeClr>
                </a:solidFill>
                <a:latin typeface="Calibri" panose="020F0502020204030204" pitchFamily="34" charset="0"/>
                <a:cs typeface="Calibri" panose="020F0502020204030204" pitchFamily="34" charset="0"/>
              </a:rPr>
              <a:t>) and GSKY (</a:t>
            </a:r>
            <a:r>
              <a:rPr lang="en-US" sz="1100" i="1">
                <a:solidFill>
                  <a:schemeClr val="bg1">
                    <a:lumMod val="50000"/>
                  </a:schemeClr>
                </a:solidFill>
                <a:latin typeface="Calibri" panose="020F0502020204030204" pitchFamily="34" charset="0"/>
                <a:cs typeface="Calibri" panose="020F0502020204030204" pitchFamily="34" charset="0"/>
              </a:rPr>
              <a:t>ows.go</a:t>
            </a:r>
            <a:r>
              <a:rPr lang="en-US" sz="1100">
                <a:solidFill>
                  <a:schemeClr val="bg1">
                    <a:lumMod val="50000"/>
                  </a:schemeClr>
                </a:solidFill>
                <a:latin typeface="Calibri" panose="020F0502020204030204" pitchFamily="34" charset="0"/>
                <a:cs typeface="Calibri" panose="020F0502020204030204" pitchFamily="34" charset="0"/>
              </a:rPr>
              <a:t>) are shown. They give pointers to understand the programs by studying the full code. It is out of scope of this demo to include all code. More details are given in </a:t>
            </a:r>
            <a:r>
              <a:rPr lang="en-AU" sz="1100">
                <a:ln w="0"/>
                <a:solidFill>
                  <a:schemeClr val="bg1">
                    <a:lumMod val="50000"/>
                  </a:schemeClr>
                </a:solidFill>
                <a:latin typeface="Calibri" panose="020F0502020204030204" pitchFamily="34" charset="0"/>
                <a:cs typeface="Calibri" panose="020F0502020204030204" pitchFamily="34" charset="0"/>
              </a:rPr>
              <a:t>the above Word document</a:t>
            </a:r>
            <a:r>
              <a:rPr lang="en-US" sz="1100">
                <a:solidFill>
                  <a:schemeClr val="bg1">
                    <a:lumMod val="50000"/>
                  </a:schemeClr>
                </a:solidFill>
                <a:latin typeface="Calibri" panose="020F0502020204030204" pitchFamily="34" charset="0"/>
                <a:cs typeface="Calibri" panose="020F0502020204030204" pitchFamily="34" charset="0"/>
              </a:rPr>
              <a:t>. Gaps exist in code descriptions and the information may change over time. </a:t>
            </a:r>
            <a:endParaRPr lang="en-AU" sz="1100">
              <a:solidFill>
                <a:schemeClr val="bg1">
                  <a:lumMod val="50000"/>
                </a:schemeClr>
              </a:solidFill>
              <a:latin typeface="Calibri" panose="020F0502020204030204" pitchFamily="34" charset="0"/>
              <a:cs typeface="Calibri" panose="020F0502020204030204" pitchFamily="34" charset="0"/>
            </a:endParaRPr>
          </a:p>
        </p:txBody>
      </p:sp>
      <p:sp>
        <p:nvSpPr>
          <p:cNvPr id="10" name="Slide Number Placeholder 4">
            <a:extLst>
              <a:ext uri="{FF2B5EF4-FFF2-40B4-BE49-F238E27FC236}">
                <a16:creationId xmlns:a16="http://schemas.microsoft.com/office/drawing/2014/main" id="{944AB18C-1A35-41D5-B93E-7B402A8B853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a:t>
            </a:fld>
            <a:endParaRPr lang="en-US" dirty="0"/>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xmlns:p14="http://schemas.microsoft.com/office/powerpoint/2010/main">
    <mc:Choice Requires="p14">
      <p:transition spd="slow" p14:dur="2000" advTm="37211"/>
    </mc:Choice>
    <mc:Fallback xmlns="">
      <p:transition spd="slow" advTm="37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F0DE0BFA-4F72-4ECA-86E0-3FFFD539B331}"/>
              </a:ext>
            </a:extLst>
          </p:cNvPr>
          <p:cNvSpPr/>
          <p:nvPr/>
        </p:nvSpPr>
        <p:spPr>
          <a:xfrm>
            <a:off x="11072627" y="126587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a:extLst>
              <a:ext uri="{FF2B5EF4-FFF2-40B4-BE49-F238E27FC236}">
                <a16:creationId xmlns:a16="http://schemas.microsoft.com/office/drawing/2014/main" id="{E18635F8-8617-4B3C-BD5B-FA579F41F30E}"/>
              </a:ext>
            </a:extLst>
          </p:cNvPr>
          <p:cNvSpPr/>
          <p:nvPr/>
        </p:nvSpPr>
        <p:spPr>
          <a:xfrm>
            <a:off x="11026177" y="1206671"/>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7E9959B2-2CBD-402E-B5DD-9B1D109C00F0}"/>
              </a:ext>
            </a:extLst>
          </p:cNvPr>
          <p:cNvSpPr/>
          <p:nvPr/>
        </p:nvSpPr>
        <p:spPr>
          <a:xfrm>
            <a:off x="7867478" y="391261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BB8A82EB-CFD6-445F-8EFC-3FF77AB53439}"/>
              </a:ext>
            </a:extLst>
          </p:cNvPr>
          <p:cNvSpPr/>
          <p:nvPr/>
        </p:nvSpPr>
        <p:spPr>
          <a:xfrm>
            <a:off x="7784211" y="3858258"/>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EAC86BE0-9702-4EEF-B7C0-BDC9E848B25B}"/>
              </a:ext>
            </a:extLst>
          </p:cNvPr>
          <p:cNvSpPr/>
          <p:nvPr/>
        </p:nvSpPr>
        <p:spPr>
          <a:xfrm>
            <a:off x="7539947" y="304379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5EE42D3C-16B6-4C2E-B276-28FC9007E84E}"/>
              </a:ext>
            </a:extLst>
          </p:cNvPr>
          <p:cNvSpPr/>
          <p:nvPr/>
        </p:nvSpPr>
        <p:spPr>
          <a:xfrm>
            <a:off x="7437501" y="2949033"/>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BC637E7-D5D2-43FA-B500-FBF8E9289FCB}"/>
              </a:ext>
            </a:extLst>
          </p:cNvPr>
          <p:cNvSpPr/>
          <p:nvPr/>
        </p:nvSpPr>
        <p:spPr>
          <a:xfrm>
            <a:off x="4405212" y="515511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31D4E3E-9F91-487B-B26E-5AFFACEAC571}"/>
              </a:ext>
            </a:extLst>
          </p:cNvPr>
          <p:cNvSpPr/>
          <p:nvPr/>
        </p:nvSpPr>
        <p:spPr>
          <a:xfrm>
            <a:off x="4290380" y="507410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0BDDA09E-21AD-4F05-A755-078F0A9E3C55}"/>
              </a:ext>
            </a:extLst>
          </p:cNvPr>
          <p:cNvSpPr/>
          <p:nvPr/>
        </p:nvSpPr>
        <p:spPr>
          <a:xfrm>
            <a:off x="3143625" y="301623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4540681-8612-421F-8DCB-5AA56D289CFA}"/>
              </a:ext>
            </a:extLst>
          </p:cNvPr>
          <p:cNvSpPr/>
          <p:nvPr/>
        </p:nvSpPr>
        <p:spPr>
          <a:xfrm>
            <a:off x="3049354" y="295837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CBE5D11B-593C-40EB-A025-61A55F43AFCD}"/>
              </a:ext>
            </a:extLst>
          </p:cNvPr>
          <p:cNvSpPr/>
          <p:nvPr/>
        </p:nvSpPr>
        <p:spPr>
          <a:xfrm>
            <a:off x="2045652" y="16704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814556ED-D265-4F3C-AD19-29B48D8FFE25}"/>
              </a:ext>
            </a:extLst>
          </p:cNvPr>
          <p:cNvSpPr/>
          <p:nvPr/>
        </p:nvSpPr>
        <p:spPr>
          <a:xfrm>
            <a:off x="1938366" y="15973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41BC5259-CAE3-4DB1-A4CD-A0A6D70A348E}"/>
              </a:ext>
            </a:extLst>
          </p:cNvPr>
          <p:cNvSpPr txBox="1"/>
          <p:nvPr/>
        </p:nvSpPr>
        <p:spPr>
          <a:xfrm>
            <a:off x="841230" y="1109658"/>
            <a:ext cx="3812400" cy="1713600"/>
          </a:xfrm>
          <a:prstGeom prst="rect">
            <a:avLst/>
          </a:prstGeom>
          <a:gradFill flip="none" rotWithShape="1">
            <a:gsLst>
              <a:gs pos="0">
                <a:srgbClr val="F7F7F7">
                  <a:shade val="30000"/>
                  <a:satMod val="115000"/>
                </a:srgbClr>
              </a:gs>
              <a:gs pos="50000">
                <a:srgbClr val="F7F7F7">
                  <a:shade val="67500"/>
                  <a:satMod val="115000"/>
                </a:srgbClr>
              </a:gs>
              <a:gs pos="100000">
                <a:srgbClr val="F7F7F7">
                  <a:shade val="100000"/>
                  <a:satMod val="115000"/>
                </a:srgbClr>
              </a:gs>
            </a:gsLst>
            <a:lin ang="5400000" scaled="1"/>
            <a:tileRect/>
          </a:gradFill>
        </p:spPr>
        <p:txBody>
          <a:bodyPr wrap="square" rtlCol="0">
            <a:spAutoFit/>
          </a:bodyPr>
          <a:lstStyle/>
          <a:p>
            <a:pPr algn="just"/>
            <a:r>
              <a:rPr lang="en-US" sz="1600">
                <a:latin typeface="Calibri" panose="020F0502020204030204" pitchFamily="34" charset="0"/>
                <a:cs typeface="Calibri" panose="020F0502020204030204" pitchFamily="34" charset="0"/>
              </a:rPr>
              <a:t>This animation will demonstrate the use of GSKY through </a:t>
            </a:r>
            <a:r>
              <a:rPr lang="en-US" sz="1600" b="1">
                <a:solidFill>
                  <a:schemeClr val="accent5">
                    <a:lumMod val="50000"/>
                  </a:schemeClr>
                </a:solidFill>
                <a:highlight>
                  <a:srgbClr val="C0C0C0"/>
                </a:highlight>
                <a:latin typeface="Calibri" panose="020F0502020204030204" pitchFamily="34" charset="0"/>
                <a:cs typeface="Calibri" panose="020F0502020204030204" pitchFamily="34" charset="0"/>
                <a:hlinkClick r:id="rId3"/>
              </a:rPr>
              <a:t>TerriaMap</a:t>
            </a:r>
            <a:r>
              <a:rPr lang="en-US" sz="1600">
                <a:latin typeface="Calibri" panose="020F0502020204030204" pitchFamily="34" charset="0"/>
                <a:cs typeface="Calibri" panose="020F0502020204030204" pitchFamily="34" charset="0"/>
              </a:rPr>
              <a:t>, using the GEOGLAM data. There are more layers than those shown here, but not all may have displayable data. In some cases you will have to zoom in to see any overlaid data.</a:t>
            </a:r>
          </a:p>
          <a:p>
            <a:pPr algn="just"/>
            <a:endParaRPr lang="en-US" sz="16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5C1A9DE-D346-462A-A0F1-24EB335E5994}"/>
              </a:ext>
            </a:extLst>
          </p:cNvPr>
          <p:cNvPicPr>
            <a:picLocks noChangeAspect="1"/>
          </p:cNvPicPr>
          <p:nvPr/>
        </p:nvPicPr>
        <p:blipFill>
          <a:blip r:embed="rId4"/>
          <a:stretch>
            <a:fillRect/>
          </a:stretch>
        </p:blipFill>
        <p:spPr>
          <a:xfrm>
            <a:off x="841230" y="1109658"/>
            <a:ext cx="3813897" cy="1714504"/>
          </a:xfrm>
          <a:prstGeom prst="rect">
            <a:avLst/>
          </a:prstGeom>
          <a:ln w="3175">
            <a:solidFill>
              <a:schemeClr val="tx1"/>
            </a:solidFill>
          </a:ln>
        </p:spPr>
      </p:pic>
      <p:sp>
        <p:nvSpPr>
          <p:cNvPr id="9" name="Rectangle: Rounded Corners 8">
            <a:extLst>
              <a:ext uri="{FF2B5EF4-FFF2-40B4-BE49-F238E27FC236}">
                <a16:creationId xmlns:a16="http://schemas.microsoft.com/office/drawing/2014/main" id="{30F4F82A-AD75-488B-8EF3-D078FA88D836}"/>
              </a:ext>
            </a:extLst>
          </p:cNvPr>
          <p:cNvSpPr/>
          <p:nvPr/>
        </p:nvSpPr>
        <p:spPr>
          <a:xfrm>
            <a:off x="1097552" y="1641291"/>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49" name="3D Model 48" descr="Jellyfish">
                <a:extLst>
                  <a:ext uri="{FF2B5EF4-FFF2-40B4-BE49-F238E27FC236}">
                    <a16:creationId xmlns:a16="http://schemas.microsoft.com/office/drawing/2014/main" id="{EA07CA8F-84A5-464D-BC3C-10BDF202706A}"/>
                  </a:ext>
                </a:extLst>
              </p:cNvPr>
              <p:cNvGraphicFramePr>
                <a:graphicFrameLocks noChangeAspect="1"/>
              </p:cNvGraphicFramePr>
              <p:nvPr>
                <p:extLst>
                  <p:ext uri="{D42A27DB-BD31-4B8C-83A1-F6EECF244321}">
                    <p14:modId xmlns:p14="http://schemas.microsoft.com/office/powerpoint/2010/main" val="690868314"/>
                  </p:ext>
                </p:extLst>
              </p:nvPr>
            </p:nvGraphicFramePr>
            <p:xfrm>
              <a:off x="4477191" y="967779"/>
              <a:ext cx="1051408" cy="2318860"/>
            </p:xfrm>
            <a:graphic>
              <a:graphicData uri="http://schemas.microsoft.com/office/drawing/2017/model3d">
                <am3d:model3d r:embed="rId5">
                  <am3d:spPr>
                    <a:xfrm>
                      <a:off x="0" y="0"/>
                      <a:ext cx="1051408" cy="2318860"/>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6"/>
                  <am3d:raster rName="Office3DRenderer" rVer="16.0.8326">
                    <am3d:blip r:embed="rId7"/>
                  </am3d:raster>
                  <am3d:objViewport viewportSz="2586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Model 48" descr="Jellyfish">
                <a:extLst>
                  <a:ext uri="{FF2B5EF4-FFF2-40B4-BE49-F238E27FC236}">
                    <a16:creationId xmlns:a16="http://schemas.microsoft.com/office/drawing/2014/main" id="{EA07CA8F-84A5-464D-BC3C-10BDF202706A}"/>
                  </a:ext>
                </a:extLst>
              </p:cNvPr>
              <p:cNvPicPr>
                <a:picLocks noGrp="1" noRot="1" noChangeAspect="1" noMove="1" noResize="1" noEditPoints="1" noAdjustHandles="1" noChangeArrowheads="1" noChangeShapeType="1" noCrop="1"/>
              </p:cNvPicPr>
              <p:nvPr/>
            </p:nvPicPr>
            <p:blipFill>
              <a:blip r:embed="rId8"/>
              <a:stretch>
                <a:fillRect/>
              </a:stretch>
            </p:blipFill>
            <p:spPr>
              <a:xfrm>
                <a:off x="4477191" y="967779"/>
                <a:ext cx="1051408" cy="2318860"/>
              </a:xfrm>
              <a:prstGeom prst="rect">
                <a:avLst/>
              </a:prstGeom>
            </p:spPr>
          </p:pic>
        </mc:Fallback>
      </mc:AlternateContent>
      <p:sp>
        <p:nvSpPr>
          <p:cNvPr id="42" name="Oval 41">
            <a:extLst>
              <a:ext uri="{FF2B5EF4-FFF2-40B4-BE49-F238E27FC236}">
                <a16:creationId xmlns:a16="http://schemas.microsoft.com/office/drawing/2014/main" id="{F0FCB9A1-3C4C-4A56-AEBD-02B74BF017FF}"/>
              </a:ext>
            </a:extLst>
          </p:cNvPr>
          <p:cNvSpPr/>
          <p:nvPr/>
        </p:nvSpPr>
        <p:spPr>
          <a:xfrm>
            <a:off x="-6086204" y="3757531"/>
            <a:ext cx="140147" cy="14014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23DBBF9B-7845-49D8-8FE6-49A233ABCF70}"/>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417794CA-B38A-4F2A-B43B-2CA4DAE4119C}"/>
              </a:ext>
            </a:extLst>
          </p:cNvPr>
          <p:cNvSpPr txBox="1"/>
          <p:nvPr/>
        </p:nvSpPr>
        <p:spPr>
          <a:xfrm>
            <a:off x="2030845" y="182880"/>
            <a:ext cx="6742706"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User Guide</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C15A9797-E994-4246-AF54-D87FE45BD8B9}"/>
              </a:ext>
            </a:extLst>
          </p:cNvPr>
          <p:cNvSpPr txBox="1"/>
          <p:nvPr/>
        </p:nvSpPr>
        <p:spPr>
          <a:xfrm>
            <a:off x="841230" y="5657719"/>
            <a:ext cx="3812400"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 Click: Add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276D1FC-6024-4DDD-9D4F-80F440F59F53}"/>
              </a:ext>
            </a:extLst>
          </p:cNvPr>
          <p:cNvSpPr txBox="1"/>
          <p:nvPr/>
        </p:nvSpPr>
        <p:spPr>
          <a:xfrm>
            <a:off x="841230" y="5871459"/>
            <a:ext cx="3812400" cy="261610"/>
          </a:xfrm>
          <a:prstGeom prst="rect">
            <a:avLst/>
          </a:prstGeom>
          <a:noFill/>
        </p:spPr>
        <p:txBody>
          <a:bodyPr wrap="square" rtlCol="0">
            <a:spAutoFit/>
          </a:bodyPr>
          <a:lstStyle>
            <a:defPPr>
              <a:defRPr lang="en-US"/>
            </a:defPPr>
            <a:lvl1pPr>
              <a:defRPr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b="1"/>
              <a:t>2. Click: My data</a:t>
            </a:r>
            <a:endParaRPr lang="en-AU" b="1"/>
          </a:p>
        </p:txBody>
      </p:sp>
      <p:sp>
        <p:nvSpPr>
          <p:cNvPr id="30" name="TextBox 29">
            <a:extLst>
              <a:ext uri="{FF2B5EF4-FFF2-40B4-BE49-F238E27FC236}">
                <a16:creationId xmlns:a16="http://schemas.microsoft.com/office/drawing/2014/main" id="{1454FAFA-EA78-4A9A-92D9-FF3FF4A5261A}"/>
              </a:ext>
            </a:extLst>
          </p:cNvPr>
          <p:cNvSpPr txBox="1"/>
          <p:nvPr/>
        </p:nvSpPr>
        <p:spPr>
          <a:xfrm>
            <a:off x="841230" y="6077384"/>
            <a:ext cx="2909888"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Click: Add Web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C6F15B1-220E-4807-A09E-E56BD79447B6}"/>
              </a:ext>
            </a:extLst>
          </p:cNvPr>
          <p:cNvSpPr txBox="1"/>
          <p:nvPr/>
        </p:nvSpPr>
        <p:spPr>
          <a:xfrm>
            <a:off x="841230" y="6298940"/>
            <a:ext cx="3812400"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 Enter: Address of GSKY server; Click: Add</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080199-D5E0-467F-B336-8735E6C50C09}"/>
              </a:ext>
            </a:extLst>
          </p:cNvPr>
          <p:cNvSpPr txBox="1"/>
          <p:nvPr/>
        </p:nvSpPr>
        <p:spPr>
          <a:xfrm>
            <a:off x="4741227" y="5604750"/>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5. Click: A layer name</a:t>
            </a:r>
            <a:endParaRPr lang="en-AU"/>
          </a:p>
        </p:txBody>
      </p:sp>
      <p:sp>
        <p:nvSpPr>
          <p:cNvPr id="33" name="TextBox 32">
            <a:extLst>
              <a:ext uri="{FF2B5EF4-FFF2-40B4-BE49-F238E27FC236}">
                <a16:creationId xmlns:a16="http://schemas.microsoft.com/office/drawing/2014/main" id="{736D1F76-C70C-4758-8C10-3D73F648EFE9}"/>
              </a:ext>
            </a:extLst>
          </p:cNvPr>
          <p:cNvSpPr txBox="1"/>
          <p:nvPr/>
        </p:nvSpPr>
        <p:spPr>
          <a:xfrm>
            <a:off x="4741227" y="5811574"/>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6. Click: Add to the map</a:t>
            </a:r>
            <a:endParaRPr lang="en-AU"/>
          </a:p>
        </p:txBody>
      </p:sp>
      <p:sp>
        <p:nvSpPr>
          <p:cNvPr id="34" name="TextBox 33">
            <a:extLst>
              <a:ext uri="{FF2B5EF4-FFF2-40B4-BE49-F238E27FC236}">
                <a16:creationId xmlns:a16="http://schemas.microsoft.com/office/drawing/2014/main" id="{20DD992F-BC64-4B5C-A36F-4150CD612017}"/>
              </a:ext>
            </a:extLst>
          </p:cNvPr>
          <p:cNvSpPr txBox="1"/>
          <p:nvPr/>
        </p:nvSpPr>
        <p:spPr>
          <a:xfrm>
            <a:off x="4741227" y="6018398"/>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7. Zoom: Use the mouse wheel</a:t>
            </a:r>
            <a:endParaRPr lang="en-AU"/>
          </a:p>
        </p:txBody>
      </p:sp>
      <p:sp>
        <p:nvSpPr>
          <p:cNvPr id="35" name="TextBox 34">
            <a:extLst>
              <a:ext uri="{FF2B5EF4-FFF2-40B4-BE49-F238E27FC236}">
                <a16:creationId xmlns:a16="http://schemas.microsoft.com/office/drawing/2014/main" id="{F9ECBAFC-959D-44C5-A55E-ACEFA6C9E513}"/>
              </a:ext>
            </a:extLst>
          </p:cNvPr>
          <p:cNvSpPr txBox="1"/>
          <p:nvPr/>
        </p:nvSpPr>
        <p:spPr>
          <a:xfrm>
            <a:off x="4741227" y="6225222"/>
            <a:ext cx="2909888"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 Click: On any pixel on the map</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F5DD0DD3-AD30-45B7-8D9F-33EF7B174389}"/>
              </a:ext>
            </a:extLst>
          </p:cNvPr>
          <p:cNvSpPr/>
          <p:nvPr/>
        </p:nvSpPr>
        <p:spPr>
          <a:xfrm>
            <a:off x="4720579" y="5118073"/>
            <a:ext cx="3324225" cy="334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solidFill>
                  <a:srgbClr val="FFFF00"/>
                </a:solidFill>
                <a:effectLst>
                  <a:reflection blurRad="6350" stA="53000" endA="300" endPos="35500" dir="5400000" sy="-90000" algn="bl" rotWithShape="0"/>
                </a:effectLst>
              </a:rPr>
              <a:t>Next: Technical Details</a:t>
            </a:r>
            <a:endParaRPr lang="en-AU" sz="2000" b="1">
              <a:ln w="0"/>
              <a:solidFill>
                <a:srgbClr val="FFFF00"/>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08CE3B3A-6262-4C9A-8290-41DB732912C0}"/>
              </a:ext>
            </a:extLst>
          </p:cNvPr>
          <p:cNvSpPr/>
          <p:nvPr/>
        </p:nvSpPr>
        <p:spPr>
          <a:xfrm>
            <a:off x="274410" y="4345563"/>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124881FC-FC62-4C45-9246-6292736C51CF}"/>
              </a:ext>
            </a:extLst>
          </p:cNvPr>
          <p:cNvPicPr>
            <a:picLocks noChangeAspect="1"/>
          </p:cNvPicPr>
          <p:nvPr/>
        </p:nvPicPr>
        <p:blipFill>
          <a:blip r:embed="rId9"/>
          <a:stretch>
            <a:fillRect/>
          </a:stretch>
        </p:blipFill>
        <p:spPr>
          <a:xfrm>
            <a:off x="8458588" y="3347961"/>
            <a:ext cx="3152775" cy="2286000"/>
          </a:xfrm>
          <a:prstGeom prst="rect">
            <a:avLst/>
          </a:prstGeom>
        </p:spPr>
      </p:pic>
      <p:pic>
        <p:nvPicPr>
          <p:cNvPr id="25" name="Picture 24">
            <a:extLst>
              <a:ext uri="{FF2B5EF4-FFF2-40B4-BE49-F238E27FC236}">
                <a16:creationId xmlns:a16="http://schemas.microsoft.com/office/drawing/2014/main" id="{CC1D0357-1495-4CD1-964D-40FF982E303B}"/>
              </a:ext>
            </a:extLst>
          </p:cNvPr>
          <p:cNvPicPr>
            <a:picLocks noChangeAspect="1"/>
          </p:cNvPicPr>
          <p:nvPr/>
        </p:nvPicPr>
        <p:blipFill>
          <a:blip r:embed="rId10"/>
          <a:stretch>
            <a:fillRect/>
          </a:stretch>
        </p:blipFill>
        <p:spPr>
          <a:xfrm>
            <a:off x="8054104" y="3344690"/>
            <a:ext cx="3952273" cy="3431367"/>
          </a:xfrm>
          <a:prstGeom prst="rect">
            <a:avLst/>
          </a:prstGeom>
        </p:spPr>
      </p:pic>
      <p:grpSp>
        <p:nvGrpSpPr>
          <p:cNvPr id="6" name="Group 5">
            <a:extLst>
              <a:ext uri="{FF2B5EF4-FFF2-40B4-BE49-F238E27FC236}">
                <a16:creationId xmlns:a16="http://schemas.microsoft.com/office/drawing/2014/main" id="{46C72B98-7C72-4748-8052-A987301BB302}"/>
              </a:ext>
            </a:extLst>
          </p:cNvPr>
          <p:cNvGrpSpPr/>
          <p:nvPr/>
        </p:nvGrpSpPr>
        <p:grpSpPr>
          <a:xfrm>
            <a:off x="8157344" y="3340639"/>
            <a:ext cx="3744606" cy="2541302"/>
            <a:chOff x="8172984" y="3340636"/>
            <a:chExt cx="3744606" cy="2541302"/>
          </a:xfrm>
        </p:grpSpPr>
        <p:pic>
          <p:nvPicPr>
            <p:cNvPr id="2" name="Picture 1">
              <a:extLst>
                <a:ext uri="{FF2B5EF4-FFF2-40B4-BE49-F238E27FC236}">
                  <a16:creationId xmlns:a16="http://schemas.microsoft.com/office/drawing/2014/main" id="{48CED482-5CA3-42CB-B16C-E99FEA5E8E8E}"/>
                </a:ext>
              </a:extLst>
            </p:cNvPr>
            <p:cNvPicPr>
              <a:picLocks noChangeAspect="1"/>
            </p:cNvPicPr>
            <p:nvPr/>
          </p:nvPicPr>
          <p:blipFill>
            <a:blip r:embed="rId11"/>
            <a:stretch>
              <a:fillRect/>
            </a:stretch>
          </p:blipFill>
          <p:spPr>
            <a:xfrm>
              <a:off x="8172984" y="5396163"/>
              <a:ext cx="533400" cy="485775"/>
            </a:xfrm>
            <a:prstGeom prst="rect">
              <a:avLst/>
            </a:prstGeom>
          </p:spPr>
        </p:pic>
        <p:pic>
          <p:nvPicPr>
            <p:cNvPr id="3" name="Picture 2">
              <a:extLst>
                <a:ext uri="{FF2B5EF4-FFF2-40B4-BE49-F238E27FC236}">
                  <a16:creationId xmlns:a16="http://schemas.microsoft.com/office/drawing/2014/main" id="{F6042B4F-BA89-40AB-9D3B-C52C43C59291}"/>
                </a:ext>
              </a:extLst>
            </p:cNvPr>
            <p:cNvPicPr>
              <a:picLocks noChangeAspect="1"/>
            </p:cNvPicPr>
            <p:nvPr/>
          </p:nvPicPr>
          <p:blipFill>
            <a:blip r:embed="rId12"/>
            <a:stretch>
              <a:fillRect/>
            </a:stretch>
          </p:blipFill>
          <p:spPr>
            <a:xfrm>
              <a:off x="10030240" y="3340636"/>
              <a:ext cx="1887350" cy="1623999"/>
            </a:xfrm>
            <a:prstGeom prst="rect">
              <a:avLst/>
            </a:prstGeom>
          </p:spPr>
        </p:pic>
      </p:grpSp>
      <p:pic>
        <p:nvPicPr>
          <p:cNvPr id="12" name="Picture 11">
            <a:extLst>
              <a:ext uri="{FF2B5EF4-FFF2-40B4-BE49-F238E27FC236}">
                <a16:creationId xmlns:a16="http://schemas.microsoft.com/office/drawing/2014/main" id="{B06BD156-878F-4599-AD08-E98E8EC9AB74}"/>
              </a:ext>
            </a:extLst>
          </p:cNvPr>
          <p:cNvPicPr>
            <a:picLocks noChangeAspect="1"/>
          </p:cNvPicPr>
          <p:nvPr/>
        </p:nvPicPr>
        <p:blipFill>
          <a:blip r:embed="rId13"/>
          <a:stretch>
            <a:fillRect/>
          </a:stretch>
        </p:blipFill>
        <p:spPr>
          <a:xfrm>
            <a:off x="841230" y="2860302"/>
            <a:ext cx="3812400" cy="1672788"/>
          </a:xfrm>
          <a:prstGeom prst="rect">
            <a:avLst/>
          </a:prstGeom>
          <a:ln w="3175">
            <a:solidFill>
              <a:schemeClr val="tx1"/>
            </a:solidFill>
          </a:ln>
        </p:spPr>
      </p:pic>
      <p:sp>
        <p:nvSpPr>
          <p:cNvPr id="13" name="Rectangle: Rounded Corners 12">
            <a:extLst>
              <a:ext uri="{FF2B5EF4-FFF2-40B4-BE49-F238E27FC236}">
                <a16:creationId xmlns:a16="http://schemas.microsoft.com/office/drawing/2014/main" id="{4E79F411-35AC-40F0-ADAD-38D3E3F0DEFF}"/>
              </a:ext>
            </a:extLst>
          </p:cNvPr>
          <p:cNvSpPr/>
          <p:nvPr/>
        </p:nvSpPr>
        <p:spPr>
          <a:xfrm>
            <a:off x="2014475" y="2987122"/>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71467B5-11D5-4AC5-B138-B71AC4648EA4}"/>
              </a:ext>
            </a:extLst>
          </p:cNvPr>
          <p:cNvPicPr>
            <a:picLocks noChangeAspect="1"/>
          </p:cNvPicPr>
          <p:nvPr/>
        </p:nvPicPr>
        <p:blipFill>
          <a:blip r:embed="rId14"/>
          <a:stretch>
            <a:fillRect/>
          </a:stretch>
        </p:blipFill>
        <p:spPr>
          <a:xfrm>
            <a:off x="841230" y="4535594"/>
            <a:ext cx="3812400" cy="1067107"/>
          </a:xfrm>
          <a:prstGeom prst="rect">
            <a:avLst/>
          </a:prstGeom>
          <a:ln w="3175">
            <a:solidFill>
              <a:schemeClr val="tx1"/>
            </a:solidFill>
          </a:ln>
        </p:spPr>
      </p:pic>
      <p:sp>
        <p:nvSpPr>
          <p:cNvPr id="15" name="Rectangle: Rounded Corners 14">
            <a:extLst>
              <a:ext uri="{FF2B5EF4-FFF2-40B4-BE49-F238E27FC236}">
                <a16:creationId xmlns:a16="http://schemas.microsoft.com/office/drawing/2014/main" id="{633C0C93-4F3D-4215-976E-DB25659BFC91}"/>
              </a:ext>
            </a:extLst>
          </p:cNvPr>
          <p:cNvSpPr/>
          <p:nvPr/>
        </p:nvSpPr>
        <p:spPr>
          <a:xfrm>
            <a:off x="2908829" y="5253878"/>
            <a:ext cx="1388113"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97713B1-D880-4E57-B65E-932642296DFA}"/>
              </a:ext>
            </a:extLst>
          </p:cNvPr>
          <p:cNvPicPr>
            <a:picLocks noChangeAspect="1"/>
          </p:cNvPicPr>
          <p:nvPr/>
        </p:nvPicPr>
        <p:blipFill>
          <a:blip r:embed="rId15"/>
          <a:stretch>
            <a:fillRect/>
          </a:stretch>
        </p:blipFill>
        <p:spPr>
          <a:xfrm>
            <a:off x="4722499" y="1109659"/>
            <a:ext cx="3324225" cy="2238375"/>
          </a:xfrm>
          <a:prstGeom prst="rect">
            <a:avLst/>
          </a:prstGeom>
          <a:ln w="3175">
            <a:solidFill>
              <a:schemeClr val="tx1"/>
            </a:solidFill>
          </a:ln>
        </p:spPr>
      </p:pic>
      <p:sp>
        <p:nvSpPr>
          <p:cNvPr id="46" name="Rectangle: Rounded Corners 45">
            <a:extLst>
              <a:ext uri="{FF2B5EF4-FFF2-40B4-BE49-F238E27FC236}">
                <a16:creationId xmlns:a16="http://schemas.microsoft.com/office/drawing/2014/main" id="{1633BDA2-1AB7-47F5-8988-ED6BABD7756F}"/>
              </a:ext>
            </a:extLst>
          </p:cNvPr>
          <p:cNvSpPr/>
          <p:nvPr/>
        </p:nvSpPr>
        <p:spPr>
          <a:xfrm>
            <a:off x="7424909" y="2953087"/>
            <a:ext cx="467181" cy="24003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46436101-5292-4356-844A-E4CF9BD40BEC}"/>
              </a:ext>
            </a:extLst>
          </p:cNvPr>
          <p:cNvSpPr/>
          <p:nvPr/>
        </p:nvSpPr>
        <p:spPr>
          <a:xfrm>
            <a:off x="4850806" y="2977850"/>
            <a:ext cx="2459127"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http://130.56.242.15/ows/geoglam</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74DC1143-CAE4-4C42-B7FB-D5BDC56C448B}"/>
              </a:ext>
            </a:extLst>
          </p:cNvPr>
          <p:cNvPicPr>
            <a:picLocks noChangeAspect="1"/>
          </p:cNvPicPr>
          <p:nvPr/>
        </p:nvPicPr>
        <p:blipFill>
          <a:blip r:embed="rId16"/>
          <a:stretch>
            <a:fillRect/>
          </a:stretch>
        </p:blipFill>
        <p:spPr>
          <a:xfrm>
            <a:off x="4720579" y="3356266"/>
            <a:ext cx="3324225" cy="1693191"/>
          </a:xfrm>
          <a:prstGeom prst="rect">
            <a:avLst/>
          </a:prstGeom>
          <a:ln w="3175">
            <a:solidFill>
              <a:schemeClr val="tx1"/>
            </a:solidFill>
          </a:ln>
        </p:spPr>
      </p:pic>
      <p:sp>
        <p:nvSpPr>
          <p:cNvPr id="39" name="Rectangle: Rounded Corners 38">
            <a:extLst>
              <a:ext uri="{FF2B5EF4-FFF2-40B4-BE49-F238E27FC236}">
                <a16:creationId xmlns:a16="http://schemas.microsoft.com/office/drawing/2014/main" id="{59438ADC-1A97-4424-B1C9-25823EDE1905}"/>
              </a:ext>
            </a:extLst>
          </p:cNvPr>
          <p:cNvSpPr/>
          <p:nvPr/>
        </p:nvSpPr>
        <p:spPr>
          <a:xfrm>
            <a:off x="5139574" y="3884018"/>
            <a:ext cx="2705040"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D4E9AE46-D840-4B56-8735-0BD512B51EBE}"/>
              </a:ext>
            </a:extLst>
          </p:cNvPr>
          <p:cNvPicPr>
            <a:picLocks noChangeAspect="1"/>
          </p:cNvPicPr>
          <p:nvPr/>
        </p:nvPicPr>
        <p:blipFill>
          <a:blip r:embed="rId17"/>
          <a:stretch>
            <a:fillRect/>
          </a:stretch>
        </p:blipFill>
        <p:spPr>
          <a:xfrm>
            <a:off x="8054104" y="1109659"/>
            <a:ext cx="3936023" cy="2222138"/>
          </a:xfrm>
          <a:prstGeom prst="rect">
            <a:avLst/>
          </a:prstGeom>
          <a:ln w="3175">
            <a:solidFill>
              <a:schemeClr val="tx1"/>
            </a:solidFill>
          </a:ln>
        </p:spPr>
      </p:pic>
      <p:sp>
        <p:nvSpPr>
          <p:cNvPr id="48" name="Rectangle: Rounded Corners 47">
            <a:extLst>
              <a:ext uri="{FF2B5EF4-FFF2-40B4-BE49-F238E27FC236}">
                <a16:creationId xmlns:a16="http://schemas.microsoft.com/office/drawing/2014/main" id="{463E5CA6-7F6D-41DF-9FA9-8D5F7A823970}"/>
              </a:ext>
            </a:extLst>
          </p:cNvPr>
          <p:cNvSpPr/>
          <p:nvPr/>
        </p:nvSpPr>
        <p:spPr>
          <a:xfrm>
            <a:off x="10600529" y="1198544"/>
            <a:ext cx="1388113" cy="290436"/>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3" name="Slide Number Placeholder 4">
            <a:extLst>
              <a:ext uri="{FF2B5EF4-FFF2-40B4-BE49-F238E27FC236}">
                <a16:creationId xmlns:a16="http://schemas.microsoft.com/office/drawing/2014/main" id="{021E1E2A-E265-44E6-8034-69DB64836DF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3</a:t>
            </a:fld>
            <a:endParaRPr lang="en-US" dirty="0"/>
          </a:p>
        </p:txBody>
      </p:sp>
    </p:spTree>
    <p:custDataLst>
      <p:tags r:id="rId1"/>
    </p:custDataLst>
    <p:extLst>
      <p:ext uri="{BB962C8B-B14F-4D97-AF65-F5344CB8AC3E}">
        <p14:creationId xmlns:p14="http://schemas.microsoft.com/office/powerpoint/2010/main" val="287871666"/>
      </p:ext>
    </p:extLst>
  </p:cSld>
  <p:clrMapOvr>
    <a:masterClrMapping/>
  </p:clrMapOvr>
  <mc:AlternateContent xmlns:mc="http://schemas.openxmlformats.org/markup-compatibility/2006" xmlns:p14="http://schemas.microsoft.com/office/powerpoint/2010/main">
    <mc:Choice Requires="p14">
      <p:transition spd="slow" p14:dur="2000" advTm="159059"/>
    </mc:Choice>
    <mc:Fallback xmlns="">
      <p:transition spd="slow" advTm="1590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anim calcmode="lin" valueType="num">
                                      <p:cBhvr>
                                        <p:cTn id="23" dur="2000" fill="hold"/>
                                        <p:tgtEl>
                                          <p:spTgt spid="9"/>
                                        </p:tgtEl>
                                        <p:attrNameLst>
                                          <p:attrName>ppt_w</p:attrName>
                                        </p:attrNameLst>
                                      </p:cBhvr>
                                      <p:tavLst>
                                        <p:tav tm="0" fmla="#ppt_w*sin(2.5*pi*$)">
                                          <p:val>
                                            <p:fltVal val="0"/>
                                          </p:val>
                                        </p:tav>
                                        <p:tav tm="100000">
                                          <p:val>
                                            <p:fltVal val="1"/>
                                          </p:val>
                                        </p:tav>
                                      </p:tavLst>
                                    </p:anim>
                                    <p:anim calcmode="lin" valueType="num">
                                      <p:cBhvr>
                                        <p:cTn id="24"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0 0 L 0 0.25 E" pathEditMode="relative" ptsTypes="">
                                      <p:cBhvr>
                                        <p:cTn id="28" dur="2000" fill="hold"/>
                                        <p:tgtEl>
                                          <p:spTgt spid="11"/>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0"/>
                                        <p:tgtEl>
                                          <p:spTgt spid="13"/>
                                        </p:tgtEl>
                                      </p:cBhvr>
                                    </p:animEffect>
                                    <p:anim calcmode="lin" valueType="num">
                                      <p:cBhvr>
                                        <p:cTn id="45" dur="2000" fill="hold"/>
                                        <p:tgtEl>
                                          <p:spTgt spid="13"/>
                                        </p:tgtEl>
                                        <p:attrNameLst>
                                          <p:attrName>ppt_w</p:attrName>
                                        </p:attrNameLst>
                                      </p:cBhvr>
                                      <p:tavLst>
                                        <p:tav tm="0" fmla="#ppt_w*sin(2.5*pi*$)">
                                          <p:val>
                                            <p:fltVal val="0"/>
                                          </p:val>
                                        </p:tav>
                                        <p:tav tm="100000">
                                          <p:val>
                                            <p:fltVal val="1"/>
                                          </p:val>
                                        </p:tav>
                                      </p:tavLst>
                                    </p:anim>
                                    <p:anim calcmode="lin" valueType="num">
                                      <p:cBhvr>
                                        <p:cTn id="4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0 0 L 0 0.25 E" pathEditMode="relative" ptsTypes="">
                                      <p:cBhvr>
                                        <p:cTn id="50" dur="2000" fill="hold"/>
                                        <p:tgtEl>
                                          <p:spTgt spid="16"/>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5"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000"/>
                                        <p:tgtEl>
                                          <p:spTgt spid="15"/>
                                        </p:tgtEl>
                                      </p:cBhvr>
                                    </p:animEffect>
                                    <p:anim calcmode="lin" valueType="num">
                                      <p:cBhvr>
                                        <p:cTn id="67" dur="2000" fill="hold"/>
                                        <p:tgtEl>
                                          <p:spTgt spid="15"/>
                                        </p:tgtEl>
                                        <p:attrNameLst>
                                          <p:attrName>ppt_w</p:attrName>
                                        </p:attrNameLst>
                                      </p:cBhvr>
                                      <p:tavLst>
                                        <p:tav tm="0" fmla="#ppt_w*sin(2.5*pi*$)">
                                          <p:val>
                                            <p:fltVal val="0"/>
                                          </p:val>
                                        </p:tav>
                                        <p:tav tm="100000">
                                          <p:val>
                                            <p:fltVal val="1"/>
                                          </p:val>
                                        </p:tav>
                                      </p:tavLst>
                                    </p:anim>
                                    <p:anim calcmode="lin" valueType="num">
                                      <p:cBhvr>
                                        <p:cTn id="6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50" presetClass="path" presetSubtype="0" accel="50000" decel="50000" fill="hold" grpId="0" nodeType="clickEffect">
                                  <p:stCondLst>
                                    <p:cond delay="0"/>
                                  </p:stCondLst>
                                  <p:childTnLst>
                                    <p:animMotion origin="layout" path="M 2.70833E-6 4.44444E-6 L 0.0181 4.44444E-6 C 0.02617 4.44444E-6 0.0362 -0.15371 0.0362 -0.27848 L 0.0362 -0.55695 " pathEditMode="relative" rAng="0" ptsTypes="AAAA">
                                      <p:cBhvr>
                                        <p:cTn id="72" dur="2000" fill="hold"/>
                                        <p:tgtEl>
                                          <p:spTgt spid="20"/>
                                        </p:tgtEl>
                                        <p:attrNameLst>
                                          <p:attrName>ppt_x</p:attrName>
                                          <p:attrName>ppt_y</p:attrName>
                                        </p:attrNameLst>
                                      </p:cBhvr>
                                      <p:rCtr x="1810" y="-27847"/>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2000"/>
                                        <p:tgtEl>
                                          <p:spTgt spid="19"/>
                                        </p:tgtEl>
                                      </p:cBhvr>
                                    </p:animEffect>
                                    <p:anim calcmode="lin" valueType="num">
                                      <p:cBhvr>
                                        <p:cTn id="89" dur="2000" fill="hold"/>
                                        <p:tgtEl>
                                          <p:spTgt spid="19"/>
                                        </p:tgtEl>
                                        <p:attrNameLst>
                                          <p:attrName>ppt_w</p:attrName>
                                        </p:attrNameLst>
                                      </p:cBhvr>
                                      <p:tavLst>
                                        <p:tav tm="0" fmla="#ppt_w*sin(2.5*pi*$)">
                                          <p:val>
                                            <p:fltVal val="0"/>
                                          </p:val>
                                        </p:tav>
                                        <p:tav tm="100000">
                                          <p:val>
                                            <p:fltVal val="1"/>
                                          </p:val>
                                        </p:tav>
                                      </p:tavLst>
                                    </p:anim>
                                    <p:anim calcmode="lin" valueType="num">
                                      <p:cBhvr>
                                        <p:cTn id="90"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2000"/>
                                        <p:tgtEl>
                                          <p:spTgt spid="46"/>
                                        </p:tgtEl>
                                      </p:cBhvr>
                                    </p:animEffect>
                                    <p:anim calcmode="lin" valueType="num">
                                      <p:cBhvr>
                                        <p:cTn id="96" dur="2000" fill="hold"/>
                                        <p:tgtEl>
                                          <p:spTgt spid="46"/>
                                        </p:tgtEl>
                                        <p:attrNameLst>
                                          <p:attrName>ppt_w</p:attrName>
                                        </p:attrNameLst>
                                      </p:cBhvr>
                                      <p:tavLst>
                                        <p:tav tm="0" fmla="#ppt_w*sin(2.5*pi*$)">
                                          <p:val>
                                            <p:fltVal val="0"/>
                                          </p:val>
                                        </p:tav>
                                        <p:tav tm="100000">
                                          <p:val>
                                            <p:fltVal val="1"/>
                                          </p:val>
                                        </p:tav>
                                      </p:tavLst>
                                    </p:anim>
                                    <p:anim calcmode="lin" valueType="num">
                                      <p:cBhvr>
                                        <p:cTn id="97"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0" nodeType="clickEffect">
                                  <p:stCondLst>
                                    <p:cond delay="0"/>
                                  </p:stCondLst>
                                  <p:childTnLst>
                                    <p:animMotion origin="layout" path="M 1.25E-6 4.81481E-6 L 1.25E-6 0.08518 " pathEditMode="relative" rAng="0" ptsTypes="AA">
                                      <p:cBhvr>
                                        <p:cTn id="101" dur="2000" fill="hold"/>
                                        <p:tgtEl>
                                          <p:spTgt spid="21"/>
                                        </p:tgtEl>
                                        <p:attrNameLst>
                                          <p:attrName>ppt_x</p:attrName>
                                          <p:attrName>ppt_y</p:attrName>
                                        </p:attrNameLst>
                                      </p:cBhvr>
                                      <p:rCtr x="0" y="425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5"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2000"/>
                                        <p:tgtEl>
                                          <p:spTgt spid="39"/>
                                        </p:tgtEl>
                                      </p:cBhvr>
                                    </p:animEffect>
                                    <p:anim calcmode="lin" valueType="num">
                                      <p:cBhvr>
                                        <p:cTn id="118" dur="2000" fill="hold"/>
                                        <p:tgtEl>
                                          <p:spTgt spid="39"/>
                                        </p:tgtEl>
                                        <p:attrNameLst>
                                          <p:attrName>ppt_w</p:attrName>
                                        </p:attrNameLst>
                                      </p:cBhvr>
                                      <p:tavLst>
                                        <p:tav tm="0" fmla="#ppt_w*sin(2.5*pi*$)">
                                          <p:val>
                                            <p:fltVal val="0"/>
                                          </p:val>
                                        </p:tav>
                                        <p:tav tm="100000">
                                          <p:val>
                                            <p:fltVal val="1"/>
                                          </p:val>
                                        </p:tav>
                                      </p:tavLst>
                                    </p:anim>
                                    <p:anim calcmode="lin" valueType="num">
                                      <p:cBhvr>
                                        <p:cTn id="11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50" presetClass="path" presetSubtype="0" accel="50000" decel="50000" fill="hold" grpId="0" nodeType="clickEffect">
                                  <p:stCondLst>
                                    <p:cond delay="0"/>
                                  </p:stCondLst>
                                  <p:childTnLst>
                                    <p:animMotion origin="layout" path="M -1.66667E-6 2.96296E-6 L 0.01914 2.96296E-6 C 0.02761 2.96296E-6 0.03828 -0.10463 0.03828 -0.18935 L 0.03828 -0.37871 " pathEditMode="relative" rAng="0" ptsTypes="AAAA">
                                      <p:cBhvr>
                                        <p:cTn id="123" dur="2000" fill="hold"/>
                                        <p:tgtEl>
                                          <p:spTgt spid="47"/>
                                        </p:tgtEl>
                                        <p:attrNameLst>
                                          <p:attrName>ppt_x</p:attrName>
                                          <p:attrName>ppt_y</p:attrName>
                                        </p:attrNameLst>
                                      </p:cBhvr>
                                      <p:rCtr x="1914" y="-18935"/>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5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fill="hold"/>
                                        <p:tgtEl>
                                          <p:spTgt spid="33"/>
                                        </p:tgtEl>
                                        <p:attrNameLst>
                                          <p:attrName>ppt_x</p:attrName>
                                        </p:attrNameLst>
                                      </p:cBhvr>
                                      <p:tavLst>
                                        <p:tav tm="0">
                                          <p:val>
                                            <p:strVal val="#ppt_x"/>
                                          </p:val>
                                        </p:tav>
                                        <p:tav tm="100000">
                                          <p:val>
                                            <p:strVal val="#ppt_x"/>
                                          </p:val>
                                        </p:tav>
                                      </p:tavLst>
                                    </p:anim>
                                    <p:anim calcmode="lin" valueType="num">
                                      <p:cBhvr additive="base">
                                        <p:cTn id="1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2000"/>
                                        <p:tgtEl>
                                          <p:spTgt spid="48"/>
                                        </p:tgtEl>
                                      </p:cBhvr>
                                    </p:animEffect>
                                    <p:anim calcmode="lin" valueType="num">
                                      <p:cBhvr>
                                        <p:cTn id="140" dur="2000" fill="hold"/>
                                        <p:tgtEl>
                                          <p:spTgt spid="48"/>
                                        </p:tgtEl>
                                        <p:attrNameLst>
                                          <p:attrName>ppt_w</p:attrName>
                                        </p:attrNameLst>
                                      </p:cBhvr>
                                      <p:tavLst>
                                        <p:tav tm="0" fmla="#ppt_w*sin(2.5*pi*$)">
                                          <p:val>
                                            <p:fltVal val="0"/>
                                          </p:val>
                                        </p:tav>
                                        <p:tav tm="100000">
                                          <p:val>
                                            <p:fltVal val="1"/>
                                          </p:val>
                                        </p:tav>
                                      </p:tavLst>
                                    </p:anim>
                                    <p:anim calcmode="lin" valueType="num">
                                      <p:cBhvr>
                                        <p:cTn id="141"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2.29167E-6 4.07407E-6 L -2.29167E-6 0.31944 " pathEditMode="relative" rAng="0" ptsTypes="AA">
                                      <p:cBhvr>
                                        <p:cTn id="145" dur="2000" fill="hold"/>
                                        <p:tgtEl>
                                          <p:spTgt spid="50"/>
                                        </p:tgtEl>
                                        <p:attrNameLst>
                                          <p:attrName>ppt_x</p:attrName>
                                          <p:attrName>ppt_y</p:attrName>
                                        </p:attrNameLst>
                                      </p:cBhvr>
                                      <p:rCtr x="0" y="15972"/>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4"/>
                                        </p:tgtEl>
                                        <p:attrNameLst>
                                          <p:attrName>style.visibility</p:attrName>
                                        </p:attrNameLst>
                                      </p:cBhvr>
                                      <p:to>
                                        <p:strVal val="visible"/>
                                      </p:to>
                                    </p:set>
                                    <p:animEffect transition="in" filter="fade">
                                      <p:cBhvr>
                                        <p:cTn id="150" dur="500"/>
                                        <p:tgtEl>
                                          <p:spTgt spid="24"/>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ppt_x"/>
                                          </p:val>
                                        </p:tav>
                                        <p:tav tm="100000">
                                          <p:val>
                                            <p:strVal val="#ppt_x"/>
                                          </p:val>
                                        </p:tav>
                                      </p:tavLst>
                                    </p:anim>
                                    <p:anim calcmode="lin" valueType="num">
                                      <p:cBhvr additive="base">
                                        <p:cTn id="1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31" presetClass="entr" presetSubtype="0" fill="hold" nodeType="click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1000" fill="hold"/>
                                        <p:tgtEl>
                                          <p:spTgt spid="25"/>
                                        </p:tgtEl>
                                        <p:attrNameLst>
                                          <p:attrName>ppt_w</p:attrName>
                                        </p:attrNameLst>
                                      </p:cBhvr>
                                      <p:tavLst>
                                        <p:tav tm="0">
                                          <p:val>
                                            <p:fltVal val="0"/>
                                          </p:val>
                                        </p:tav>
                                        <p:tav tm="100000">
                                          <p:val>
                                            <p:strVal val="#ppt_w"/>
                                          </p:val>
                                        </p:tav>
                                      </p:tavLst>
                                    </p:anim>
                                    <p:anim calcmode="lin" valueType="num">
                                      <p:cBhvr>
                                        <p:cTn id="162" dur="1000" fill="hold"/>
                                        <p:tgtEl>
                                          <p:spTgt spid="25"/>
                                        </p:tgtEl>
                                        <p:attrNameLst>
                                          <p:attrName>ppt_h</p:attrName>
                                        </p:attrNameLst>
                                      </p:cBhvr>
                                      <p:tavLst>
                                        <p:tav tm="0">
                                          <p:val>
                                            <p:fltVal val="0"/>
                                          </p:val>
                                        </p:tav>
                                        <p:tav tm="100000">
                                          <p:val>
                                            <p:strVal val="#ppt_h"/>
                                          </p:val>
                                        </p:tav>
                                      </p:tavLst>
                                    </p:anim>
                                    <p:anim calcmode="lin" valueType="num">
                                      <p:cBhvr>
                                        <p:cTn id="163" dur="1000" fill="hold"/>
                                        <p:tgtEl>
                                          <p:spTgt spid="25"/>
                                        </p:tgtEl>
                                        <p:attrNameLst>
                                          <p:attrName>style.rotation</p:attrName>
                                        </p:attrNameLst>
                                      </p:cBhvr>
                                      <p:tavLst>
                                        <p:tav tm="0">
                                          <p:val>
                                            <p:fltVal val="90"/>
                                          </p:val>
                                        </p:tav>
                                        <p:tav tm="100000">
                                          <p:val>
                                            <p:fltVal val="0"/>
                                          </p:val>
                                        </p:tav>
                                      </p:tavLst>
                                    </p:anim>
                                    <p:animEffect transition="in" filter="fade">
                                      <p:cBhvr>
                                        <p:cTn id="164" dur="1000"/>
                                        <p:tgtEl>
                                          <p:spTgt spid="25"/>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5"/>
                                        </p:tgtEl>
                                        <p:attrNameLst>
                                          <p:attrName>style.visibility</p:attrName>
                                        </p:attrNameLst>
                                      </p:cBhvr>
                                      <p:to>
                                        <p:strVal val="visible"/>
                                      </p:to>
                                    </p:set>
                                    <p:anim calcmode="lin" valueType="num">
                                      <p:cBhvr additive="base">
                                        <p:cTn id="169" dur="500" fill="hold"/>
                                        <p:tgtEl>
                                          <p:spTgt spid="35"/>
                                        </p:tgtEl>
                                        <p:attrNameLst>
                                          <p:attrName>ppt_x</p:attrName>
                                        </p:attrNameLst>
                                      </p:cBhvr>
                                      <p:tavLst>
                                        <p:tav tm="0">
                                          <p:val>
                                            <p:strVal val="#ppt_x"/>
                                          </p:val>
                                        </p:tav>
                                        <p:tav tm="100000">
                                          <p:val>
                                            <p:strVal val="#ppt_x"/>
                                          </p:val>
                                        </p:tav>
                                      </p:tavLst>
                                    </p:anim>
                                    <p:anim calcmode="lin" valueType="num">
                                      <p:cBhvr additive="base">
                                        <p:cTn id="17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6" presetClass="entr" presetSubtype="21" fill="hold" nodeType="clickEffect">
                                  <p:stCondLst>
                                    <p:cond delay="0"/>
                                  </p:stCondLst>
                                  <p:childTnLst>
                                    <p:set>
                                      <p:cBhvr>
                                        <p:cTn id="174" dur="1" fill="hold">
                                          <p:stCondLst>
                                            <p:cond delay="0"/>
                                          </p:stCondLst>
                                        </p:cTn>
                                        <p:tgtEl>
                                          <p:spTgt spid="6"/>
                                        </p:tgtEl>
                                        <p:attrNameLst>
                                          <p:attrName>style.visibility</p:attrName>
                                        </p:attrNameLst>
                                      </p:cBhvr>
                                      <p:to>
                                        <p:strVal val="visible"/>
                                      </p:to>
                                    </p:set>
                                    <p:animEffect transition="in" filter="barn(inVertical)">
                                      <p:cBhvr>
                                        <p:cTn id="175" dur="500"/>
                                        <p:tgtEl>
                                          <p:spTgt spid="6"/>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grpId="0" nodeType="clickEffect">
                                  <p:stCondLst>
                                    <p:cond delay="0"/>
                                  </p:stCondLst>
                                  <p:childTnLst>
                                    <p:set>
                                      <p:cBhvr>
                                        <p:cTn id="179" dur="1" fill="hold">
                                          <p:stCondLst>
                                            <p:cond delay="0"/>
                                          </p:stCondLst>
                                        </p:cTn>
                                        <p:tgtEl>
                                          <p:spTgt spid="37"/>
                                        </p:tgtEl>
                                        <p:attrNameLst>
                                          <p:attrName>style.visibility</p:attrName>
                                        </p:attrNameLst>
                                      </p:cBhvr>
                                      <p:to>
                                        <p:strVal val="visible"/>
                                      </p:to>
                                    </p:set>
                                    <p:anim calcmode="lin" valueType="num">
                                      <p:cBhvr>
                                        <p:cTn id="180" dur="500" fill="hold"/>
                                        <p:tgtEl>
                                          <p:spTgt spid="37"/>
                                        </p:tgtEl>
                                        <p:attrNameLst>
                                          <p:attrName>ppt_w</p:attrName>
                                        </p:attrNameLst>
                                      </p:cBhvr>
                                      <p:tavLst>
                                        <p:tav tm="0">
                                          <p:val>
                                            <p:fltVal val="0"/>
                                          </p:val>
                                        </p:tav>
                                        <p:tav tm="100000">
                                          <p:val>
                                            <p:strVal val="#ppt_w"/>
                                          </p:val>
                                        </p:tav>
                                      </p:tavLst>
                                    </p:anim>
                                    <p:anim calcmode="lin" valueType="num">
                                      <p:cBhvr>
                                        <p:cTn id="181" dur="500" fill="hold"/>
                                        <p:tgtEl>
                                          <p:spTgt spid="37"/>
                                        </p:tgtEl>
                                        <p:attrNameLst>
                                          <p:attrName>ppt_h</p:attrName>
                                        </p:attrNameLst>
                                      </p:cBhvr>
                                      <p:tavLst>
                                        <p:tav tm="0">
                                          <p:val>
                                            <p:fltVal val="0"/>
                                          </p:val>
                                        </p:tav>
                                        <p:tav tm="100000">
                                          <p:val>
                                            <p:strVal val="#ppt_h"/>
                                          </p:val>
                                        </p:tav>
                                      </p:tavLst>
                                    </p:anim>
                                    <p:animEffect transition="in" filter="fade">
                                      <p:cBhvr>
                                        <p:cTn id="1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7" grpId="0" animBg="1"/>
      <p:bldP spid="21" grpId="0" animBg="1"/>
      <p:bldP spid="20" grpId="0" animBg="1"/>
      <p:bldP spid="16" grpId="0" animBg="1"/>
      <p:bldP spid="11" grpId="0" animBg="1"/>
      <p:bldP spid="9" grpId="0" animBg="1"/>
      <p:bldP spid="28" grpId="0"/>
      <p:bldP spid="29" grpId="0"/>
      <p:bldP spid="30" grpId="0"/>
      <p:bldP spid="31" grpId="0"/>
      <p:bldP spid="32" grpId="0"/>
      <p:bldP spid="33" grpId="0"/>
      <p:bldP spid="34" grpId="0"/>
      <p:bldP spid="35" grpId="0"/>
      <p:bldP spid="37" grpId="0" animBg="1"/>
      <p:bldP spid="13" grpId="0" animBg="1"/>
      <p:bldP spid="15" grpId="0" animBg="1"/>
      <p:bldP spid="46" grpId="0" animBg="1"/>
      <p:bldP spid="19" grpId="0" animBg="1"/>
      <p:bldP spid="39" grpId="0" animBg="1"/>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rrow: Right 39">
            <a:extLst>
              <a:ext uri="{FF2B5EF4-FFF2-40B4-BE49-F238E27FC236}">
                <a16:creationId xmlns:a16="http://schemas.microsoft.com/office/drawing/2014/main" id="{2121C392-A9FB-40CE-A270-F995BF9FFEDE}"/>
              </a:ext>
            </a:extLst>
          </p:cNvPr>
          <p:cNvSpPr/>
          <p:nvPr/>
        </p:nvSpPr>
        <p:spPr>
          <a:xfrm rot="10800000">
            <a:off x="3359481"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3362073" y="27423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68C16458-D363-4B35-923F-3E93EA55ABAE}"/>
              </a:ext>
            </a:extLst>
          </p:cNvPr>
          <p:cNvSpPr/>
          <p:nvPr/>
        </p:nvSpPr>
        <p:spPr>
          <a:xfrm>
            <a:off x="1565129" y="286662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B23514DE-1B42-4DA6-8EC4-3E5640A7A78E}"/>
              </a:ext>
            </a:extLst>
          </p:cNvPr>
          <p:cNvSpPr/>
          <p:nvPr/>
        </p:nvSpPr>
        <p:spPr>
          <a:xfrm>
            <a:off x="1658693" y="313239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C658F189-F283-4CC4-98D9-BDE9C1CC2652}"/>
              </a:ext>
            </a:extLst>
          </p:cNvPr>
          <p:cNvSpPr/>
          <p:nvPr/>
        </p:nvSpPr>
        <p:spPr>
          <a:xfrm>
            <a:off x="1445626" y="2872105"/>
            <a:ext cx="357808" cy="419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45736D3F-6B5B-440C-855E-D8E4AA6DC0B8}"/>
              </a:ext>
            </a:extLst>
          </p:cNvPr>
          <p:cNvSpPr/>
          <p:nvPr/>
        </p:nvSpPr>
        <p:spPr>
          <a:xfrm rot="10800000">
            <a:off x="3670486" y="323750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D7B79851-C4AB-4E2B-913E-869F5AC9AA8E}"/>
              </a:ext>
            </a:extLst>
          </p:cNvPr>
          <p:cNvSpPr/>
          <p:nvPr/>
        </p:nvSpPr>
        <p:spPr>
          <a:xfrm>
            <a:off x="3651528" y="317794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F85DE0E8-4991-45A0-89F6-CC62825AB994}"/>
              </a:ext>
            </a:extLst>
          </p:cNvPr>
          <p:cNvSpPr/>
          <p:nvPr/>
        </p:nvSpPr>
        <p:spPr>
          <a:xfrm>
            <a:off x="6986458" y="338428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a:extLst>
              <a:ext uri="{FF2B5EF4-FFF2-40B4-BE49-F238E27FC236}">
                <a16:creationId xmlns:a16="http://schemas.microsoft.com/office/drawing/2014/main" id="{D5863B3B-7563-4103-9276-B0A4E91D3381}"/>
              </a:ext>
            </a:extLst>
          </p:cNvPr>
          <p:cNvSpPr/>
          <p:nvPr/>
        </p:nvSpPr>
        <p:spPr>
          <a:xfrm>
            <a:off x="6944290" y="330184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1602D86-1AC5-4A1A-9ACB-872578DF11FB}"/>
              </a:ext>
            </a:extLst>
          </p:cNvPr>
          <p:cNvSpPr/>
          <p:nvPr/>
        </p:nvSpPr>
        <p:spPr>
          <a:xfrm>
            <a:off x="2553020" y="445429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a:extLst>
              <a:ext uri="{FF2B5EF4-FFF2-40B4-BE49-F238E27FC236}">
                <a16:creationId xmlns:a16="http://schemas.microsoft.com/office/drawing/2014/main" id="{2EFC81DC-CC92-41E3-8AF3-FF8FB1D3F33E}"/>
              </a:ext>
            </a:extLst>
          </p:cNvPr>
          <p:cNvSpPr/>
          <p:nvPr/>
        </p:nvSpPr>
        <p:spPr>
          <a:xfrm>
            <a:off x="2444189" y="436169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987690"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Arrow: Right 45">
            <a:extLst>
              <a:ext uri="{FF2B5EF4-FFF2-40B4-BE49-F238E27FC236}">
                <a16:creationId xmlns:a16="http://schemas.microsoft.com/office/drawing/2014/main" id="{242A15EE-3197-424F-A95C-FD17ED28D012}"/>
              </a:ext>
            </a:extLst>
          </p:cNvPr>
          <p:cNvSpPr/>
          <p:nvPr/>
        </p:nvSpPr>
        <p:spPr>
          <a:xfrm flipH="1">
            <a:off x="2987690" y="30981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Arrow: Right 61">
            <a:extLst>
              <a:ext uri="{FF2B5EF4-FFF2-40B4-BE49-F238E27FC236}">
                <a16:creationId xmlns:a16="http://schemas.microsoft.com/office/drawing/2014/main" id="{8A83CCC4-3486-4D83-BA6E-18C3237E3FF4}"/>
              </a:ext>
            </a:extLst>
          </p:cNvPr>
          <p:cNvSpPr/>
          <p:nvPr/>
        </p:nvSpPr>
        <p:spPr>
          <a:xfrm flipH="1">
            <a:off x="2987690" y="32505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Arrow: Right 69">
            <a:extLst>
              <a:ext uri="{FF2B5EF4-FFF2-40B4-BE49-F238E27FC236}">
                <a16:creationId xmlns:a16="http://schemas.microsoft.com/office/drawing/2014/main" id="{1ECCAA5F-4A50-4C20-8864-DEFD9BCD0A15}"/>
              </a:ext>
            </a:extLst>
          </p:cNvPr>
          <p:cNvSpPr/>
          <p:nvPr/>
        </p:nvSpPr>
        <p:spPr>
          <a:xfrm flipH="1">
            <a:off x="2987690" y="34029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C4054B1B-EF82-4219-BA3D-C0CB2B4E5A05}"/>
              </a:ext>
            </a:extLst>
          </p:cNvPr>
          <p:cNvSpPr/>
          <p:nvPr/>
        </p:nvSpPr>
        <p:spPr>
          <a:xfrm>
            <a:off x="2981147" y="2950528"/>
            <a:ext cx="325280" cy="67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506876" y="330582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08027463-C86B-4F94-9BC0-B6E64709247C}"/>
              </a:ext>
            </a:extLst>
          </p:cNvPr>
          <p:cNvSpPr/>
          <p:nvPr/>
        </p:nvSpPr>
        <p:spPr>
          <a:xfrm>
            <a:off x="1506876" y="31318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Arrow: Right 62">
            <a:extLst>
              <a:ext uri="{FF2B5EF4-FFF2-40B4-BE49-F238E27FC236}">
                <a16:creationId xmlns:a16="http://schemas.microsoft.com/office/drawing/2014/main" id="{3DED8990-398E-40CA-B2E8-7E3D22FD3029}"/>
              </a:ext>
            </a:extLst>
          </p:cNvPr>
          <p:cNvSpPr/>
          <p:nvPr/>
        </p:nvSpPr>
        <p:spPr>
          <a:xfrm>
            <a:off x="1506876" y="34366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2BB9B9D-0A97-4933-8064-D18BCD24BF33}"/>
              </a:ext>
            </a:extLst>
          </p:cNvPr>
          <p:cNvSpPr/>
          <p:nvPr/>
        </p:nvSpPr>
        <p:spPr>
          <a:xfrm>
            <a:off x="1516154" y="33071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BE97618-7956-46AF-80C5-B8E9BB574D92}"/>
              </a:ext>
            </a:extLst>
          </p:cNvPr>
          <p:cNvSpPr/>
          <p:nvPr/>
        </p:nvSpPr>
        <p:spPr>
          <a:xfrm>
            <a:off x="1312170" y="33633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Arrow: Right 60">
            <a:extLst>
              <a:ext uri="{FF2B5EF4-FFF2-40B4-BE49-F238E27FC236}">
                <a16:creationId xmlns:a16="http://schemas.microsoft.com/office/drawing/2014/main" id="{FBDC3248-658B-431B-8527-C93C277700F7}"/>
              </a:ext>
            </a:extLst>
          </p:cNvPr>
          <p:cNvSpPr/>
          <p:nvPr/>
        </p:nvSpPr>
        <p:spPr>
          <a:xfrm>
            <a:off x="1506876" y="32842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506876" y="29794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Arrow: Right 70">
            <a:extLst>
              <a:ext uri="{FF2B5EF4-FFF2-40B4-BE49-F238E27FC236}">
                <a16:creationId xmlns:a16="http://schemas.microsoft.com/office/drawing/2014/main" id="{567EFD05-8665-44E5-94A9-FCEF4113BD21}"/>
              </a:ext>
            </a:extLst>
          </p:cNvPr>
          <p:cNvSpPr/>
          <p:nvPr/>
        </p:nvSpPr>
        <p:spPr>
          <a:xfrm>
            <a:off x="1319838" y="35890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73385014-31E1-42B9-B395-A10F63835871}"/>
              </a:ext>
            </a:extLst>
          </p:cNvPr>
          <p:cNvSpPr/>
          <p:nvPr/>
        </p:nvSpPr>
        <p:spPr>
          <a:xfrm>
            <a:off x="1288584" y="2969948"/>
            <a:ext cx="502397" cy="8178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870743" y="292477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807132" y="286109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Arrow: Right 43">
            <a:extLst>
              <a:ext uri="{FF2B5EF4-FFF2-40B4-BE49-F238E27FC236}">
                <a16:creationId xmlns:a16="http://schemas.microsoft.com/office/drawing/2014/main" id="{4ECC5A7C-4737-44B3-A538-F092EF6FA2CA}"/>
              </a:ext>
            </a:extLst>
          </p:cNvPr>
          <p:cNvSpPr/>
          <p:nvPr/>
        </p:nvSpPr>
        <p:spPr>
          <a:xfrm>
            <a:off x="5135425" y="31015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a:extLst>
              <a:ext uri="{FF2B5EF4-FFF2-40B4-BE49-F238E27FC236}">
                <a16:creationId xmlns:a16="http://schemas.microsoft.com/office/drawing/2014/main" id="{4C41662F-145C-4180-A837-738C3C413D8C}"/>
              </a:ext>
            </a:extLst>
          </p:cNvPr>
          <p:cNvSpPr/>
          <p:nvPr/>
        </p:nvSpPr>
        <p:spPr>
          <a:xfrm>
            <a:off x="5693913" y="304384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3767D30C-E4C9-4ED6-81AC-DDF1B89FE37D}"/>
              </a:ext>
            </a:extLst>
          </p:cNvPr>
          <p:cNvSpPr/>
          <p:nvPr/>
        </p:nvSpPr>
        <p:spPr>
          <a:xfrm>
            <a:off x="5287825" y="32539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a:extLst>
              <a:ext uri="{FF2B5EF4-FFF2-40B4-BE49-F238E27FC236}">
                <a16:creationId xmlns:a16="http://schemas.microsoft.com/office/drawing/2014/main" id="{A7ED8FFF-F3DD-426A-9AF9-222E0C68F98C}"/>
              </a:ext>
            </a:extLst>
          </p:cNvPr>
          <p:cNvSpPr/>
          <p:nvPr/>
        </p:nvSpPr>
        <p:spPr>
          <a:xfrm>
            <a:off x="5126679" y="3065115"/>
            <a:ext cx="432948" cy="3809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Arrow: Right 66">
            <a:extLst>
              <a:ext uri="{FF2B5EF4-FFF2-40B4-BE49-F238E27FC236}">
                <a16:creationId xmlns:a16="http://schemas.microsoft.com/office/drawing/2014/main" id="{2033041B-3E5D-48DF-BDB0-EA2CA2449960}"/>
              </a:ext>
            </a:extLst>
          </p:cNvPr>
          <p:cNvSpPr/>
          <p:nvPr/>
        </p:nvSpPr>
        <p:spPr>
          <a:xfrm>
            <a:off x="5440225" y="34063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5F70AEC7-3C08-4793-A742-0238C977E3FD}"/>
              </a:ext>
            </a:extLst>
          </p:cNvPr>
          <p:cNvSpPr/>
          <p:nvPr/>
        </p:nvSpPr>
        <p:spPr>
          <a:xfrm>
            <a:off x="5366499" y="3346955"/>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701663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Right 44">
            <a:extLst>
              <a:ext uri="{FF2B5EF4-FFF2-40B4-BE49-F238E27FC236}">
                <a16:creationId xmlns:a16="http://schemas.microsoft.com/office/drawing/2014/main" id="{52AD349A-131B-4C05-91F6-A891E5117702}"/>
              </a:ext>
            </a:extLst>
          </p:cNvPr>
          <p:cNvSpPr/>
          <p:nvPr/>
        </p:nvSpPr>
        <p:spPr>
          <a:xfrm flipH="1">
            <a:off x="7169031" y="31201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Arrow: Right 55">
            <a:extLst>
              <a:ext uri="{FF2B5EF4-FFF2-40B4-BE49-F238E27FC236}">
                <a16:creationId xmlns:a16="http://schemas.microsoft.com/office/drawing/2014/main" id="{8FBCB481-A516-49EA-A01D-E03BDAAA8AEA}"/>
              </a:ext>
            </a:extLst>
          </p:cNvPr>
          <p:cNvSpPr/>
          <p:nvPr/>
        </p:nvSpPr>
        <p:spPr>
          <a:xfrm flipH="1">
            <a:off x="7321431" y="32725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Arrow: Right 67">
            <a:extLst>
              <a:ext uri="{FF2B5EF4-FFF2-40B4-BE49-F238E27FC236}">
                <a16:creationId xmlns:a16="http://schemas.microsoft.com/office/drawing/2014/main" id="{F3385512-89C9-4809-ADCB-60E09434801D}"/>
              </a:ext>
            </a:extLst>
          </p:cNvPr>
          <p:cNvSpPr/>
          <p:nvPr/>
        </p:nvSpPr>
        <p:spPr>
          <a:xfrm flipH="1">
            <a:off x="7192477" y="327645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FE69650A-2D4B-4A91-A745-2E4B03C32CBD}"/>
              </a:ext>
            </a:extLst>
          </p:cNvPr>
          <p:cNvSpPr/>
          <p:nvPr/>
        </p:nvSpPr>
        <p:spPr>
          <a:xfrm>
            <a:off x="6931401" y="2939404"/>
            <a:ext cx="748488" cy="5155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5B11C093-E37B-4C03-8BFF-BF165B1F0A08}"/>
              </a:ext>
            </a:extLst>
          </p:cNvPr>
          <p:cNvSpPr/>
          <p:nvPr/>
        </p:nvSpPr>
        <p:spPr>
          <a:xfrm>
            <a:off x="6977087" y="290516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1015663"/>
          </a:xfrm>
          <a:prstGeom prst="rect">
            <a:avLst/>
          </a:prstGeom>
          <a:solidFill>
            <a:srgbClr val="FEFEFE"/>
          </a:solid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This is an overview of the calls from TerriaMap to GSKY and back. TerriaMap client calls the GSKY server to get the relevant information and displays them over the map. There are five request-types, </a:t>
            </a:r>
            <a:r>
              <a:rPr lang="en-US" sz="1200" i="1">
                <a:latin typeface="Calibri" panose="020F0502020204030204" pitchFamily="34" charset="0"/>
                <a:cs typeface="Calibri" panose="020F0502020204030204" pitchFamily="34" charset="0"/>
              </a:rPr>
              <a:t>viz.</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GetCapabilities</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DescribeLayer</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GetLegendGraphic</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GetMap</a:t>
            </a:r>
            <a:r>
              <a:rPr lang="en-US" sz="1200">
                <a:latin typeface="Calibri" panose="020F0502020204030204" pitchFamily="34" charset="0"/>
                <a:cs typeface="Calibri" panose="020F0502020204030204" pitchFamily="34" charset="0"/>
              </a:rPr>
              <a:t> and </a:t>
            </a:r>
            <a:r>
              <a:rPr lang="en-US" sz="1200" i="1">
                <a:latin typeface="Calibri" panose="020F0502020204030204" pitchFamily="34" charset="0"/>
                <a:cs typeface="Calibri" panose="020F0502020204030204" pitchFamily="34" charset="0"/>
              </a:rPr>
              <a:t>GetFeatureInfo </a:t>
            </a:r>
            <a:r>
              <a:rPr lang="en-US" sz="1200">
                <a:latin typeface="Calibri" panose="020F0502020204030204" pitchFamily="34" charset="0"/>
                <a:cs typeface="Calibri" panose="020F0502020204030204" pitchFamily="34" charset="0"/>
              </a:rPr>
              <a:t>which are called sequentially. This animation shows the back and forth communication. The next two slides will show the code snippets in detail.</a:t>
            </a:r>
            <a:endParaRPr lang="en-AU" sz="12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1135795226"/>
                  </p:ext>
                </p:extLst>
              </p:nvPr>
            </p:nvGraphicFramePr>
            <p:xfrm>
              <a:off x="7515769" y="768044"/>
              <a:ext cx="3665794" cy="1761486"/>
            </p:xfrm>
            <a:graphic>
              <a:graphicData uri="http://schemas.microsoft.com/office/drawing/2017/model3d">
                <am3d:model3d r:embed="rId3">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4"/>
                  <am3d:raster rName="Office3DRenderer" rVer="16.0.8326">
                    <am3d:blip r:embed="rId5"/>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8"/>
              <a:stretch>
                <a:fillRect/>
              </a:stretch>
            </p:blipFill>
            <p:spPr>
              <a:xfrm>
                <a:off x="7515769" y="768044"/>
                <a:ext cx="3665794" cy="1761486"/>
              </a:xfrm>
              <a:prstGeom prst="rect">
                <a:avLst/>
              </a:prstGeom>
            </p:spPr>
          </p:pic>
        </mc:Fallback>
      </mc:AlternateContent>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9"/>
          <a:stretch>
            <a:fillRect/>
          </a:stretch>
        </p:blipFill>
        <p:spPr>
          <a:xfrm rot="1076469">
            <a:off x="535923" y="2501332"/>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0" name="Group 19">
            <a:extLst>
              <a:ext uri="{FF2B5EF4-FFF2-40B4-BE49-F238E27FC236}">
                <a16:creationId xmlns:a16="http://schemas.microsoft.com/office/drawing/2014/main" id="{A9ACBFD1-9BAF-4F2F-B10F-F298D4D65D76}"/>
              </a:ext>
            </a:extLst>
          </p:cNvPr>
          <p:cNvGrpSpPr/>
          <p:nvPr/>
        </p:nvGrpSpPr>
        <p:grpSpPr>
          <a:xfrm>
            <a:off x="6615537" y="2489450"/>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10"/>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18" name="Rectangle: Rounded Corners 17">
            <a:extLst>
              <a:ext uri="{FF2B5EF4-FFF2-40B4-BE49-F238E27FC236}">
                <a16:creationId xmlns:a16="http://schemas.microsoft.com/office/drawing/2014/main" id="{8F79F044-23AB-412F-A747-C7B73820FC32}"/>
              </a:ext>
            </a:extLst>
          </p:cNvPr>
          <p:cNvSpPr/>
          <p:nvPr/>
        </p:nvSpPr>
        <p:spPr>
          <a:xfrm>
            <a:off x="3358454" y="280868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301221" y="2313629"/>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11"/>
          <a:stretch>
            <a:fillRect/>
          </a:stretch>
        </p:blipFill>
        <p:spPr>
          <a:xfrm>
            <a:off x="2301221" y="2313629"/>
            <a:ext cx="3883369" cy="1504950"/>
          </a:xfrm>
          <a:prstGeom prst="rect">
            <a:avLst/>
          </a:prstGeom>
          <a:solidFill>
            <a:srgbClr val="F4F4F4"/>
          </a:solidFill>
        </p:spPr>
      </p:pic>
      <p:grpSp>
        <p:nvGrpSpPr>
          <p:cNvPr id="11" name="Group 10">
            <a:extLst>
              <a:ext uri="{FF2B5EF4-FFF2-40B4-BE49-F238E27FC236}">
                <a16:creationId xmlns:a16="http://schemas.microsoft.com/office/drawing/2014/main" id="{C685A9F8-84E8-4AE5-A9A6-40E5561BB34B}"/>
              </a:ext>
            </a:extLst>
          </p:cNvPr>
          <p:cNvGrpSpPr/>
          <p:nvPr/>
        </p:nvGrpSpPr>
        <p:grpSpPr>
          <a:xfrm>
            <a:off x="2301221" y="2313629"/>
            <a:ext cx="3884400" cy="1504800"/>
            <a:chOff x="2320257" y="2318461"/>
            <a:chExt cx="3884400" cy="1504800"/>
          </a:xfrm>
          <a:solidFill>
            <a:srgbClr val="FFFFFF"/>
          </a:solidFill>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13" name="Rectangle: Rounded Corners 12">
            <a:extLst>
              <a:ext uri="{FF2B5EF4-FFF2-40B4-BE49-F238E27FC236}">
                <a16:creationId xmlns:a16="http://schemas.microsoft.com/office/drawing/2014/main" id="{5E5E7BEE-EBB1-4BDA-8657-26092AD683F8}"/>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WMS_DescribeLayer.tpl</a:t>
            </a:r>
            <a:br>
              <a:rPr lang="en-US" sz="900" i="1">
                <a:latin typeface="Calibri" panose="020F0502020204030204" pitchFamily="34" charset="0"/>
                <a:cs typeface="Calibri" panose="020F0502020204030204" pitchFamily="34" charset="0"/>
              </a:rPr>
            </a:br>
            <a:r>
              <a:rPr lang="en-AU" sz="900">
                <a:solidFill>
                  <a:schemeClr val="tx1"/>
                </a:solidFill>
                <a:latin typeface="Calibri" panose="020F0502020204030204" pitchFamily="34" charset="0"/>
                <a:cs typeface="Calibri" panose="020F0502020204030204" pitchFamily="34" charset="0"/>
              </a:rPr>
              <a:t>&lt;WMS_DescribeLayerResponse version="1.1.1"&gt;</a:t>
            </a:r>
          </a:p>
          <a:p>
            <a:r>
              <a:rPr lang="en-AU" sz="900">
                <a:solidFill>
                  <a:schemeClr val="tx1"/>
                </a:solidFill>
                <a:latin typeface="Calibri" panose="020F0502020204030204" pitchFamily="34" charset="0"/>
                <a:cs typeface="Calibri" panose="020F0502020204030204" pitchFamily="34" charset="0"/>
              </a:rPr>
              <a:t>&lt;LayerDescription 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 owsURL="</a:t>
            </a:r>
            <a:r>
              <a:rPr lang="en-AU" sz="900">
                <a:solidFill>
                  <a:srgbClr val="C00000"/>
                </a:solidFill>
                <a:latin typeface="Calibri" panose="020F0502020204030204" pitchFamily="34" charset="0"/>
                <a:cs typeface="Calibri" panose="020F0502020204030204" pitchFamily="34" charset="0"/>
              </a:rPr>
              <a:t>http://130.56.242.15/ows/geoglam</a:t>
            </a:r>
            <a:r>
              <a:rPr lang="en-AU" sz="900">
                <a:solidFill>
                  <a:schemeClr val="tx1"/>
                </a:solidFill>
                <a:latin typeface="Calibri" panose="020F0502020204030204" pitchFamily="34" charset="0"/>
                <a:cs typeface="Calibri" panose="020F0502020204030204" pitchFamily="34" charset="0"/>
              </a:rPr>
              <a:t>" owsType="</a:t>
            </a:r>
            <a:r>
              <a:rPr lang="en-AU" sz="900">
                <a:solidFill>
                  <a:srgbClr val="C00000"/>
                </a:solidFill>
                <a:latin typeface="Calibri" panose="020F0502020204030204" pitchFamily="34" charset="0"/>
                <a:cs typeface="Calibri" panose="020F0502020204030204" pitchFamily="34" charset="0"/>
              </a:rPr>
              <a:t>WMS</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&lt;Query typeName="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&lt;/LayerDescription&gt;</a:t>
            </a:r>
          </a:p>
          <a:p>
            <a:r>
              <a:rPr lang="en-AU" sz="900">
                <a:solidFill>
                  <a:schemeClr val="tx1"/>
                </a:solidFill>
                <a:latin typeface="Calibri" panose="020F0502020204030204" pitchFamily="34" charset="0"/>
                <a:cs typeface="Calibri" panose="020F0502020204030204" pitchFamily="34" charset="0"/>
              </a:rPr>
              <a:t>&lt;/WMS_DescribeLayerResponse&gt;</a:t>
            </a:r>
          </a:p>
          <a:p>
            <a:pPr algn="ctr"/>
            <a:endParaRPr lang="en-AU" sz="90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9B7DE3E-C074-44DD-B116-B9DA978D1B4A}"/>
              </a:ext>
            </a:extLst>
          </p:cNvPr>
          <p:cNvGrpSpPr/>
          <p:nvPr/>
        </p:nvGrpSpPr>
        <p:grpSpPr>
          <a:xfrm>
            <a:off x="2301221" y="2313629"/>
            <a:ext cx="3870000" cy="1642251"/>
            <a:chOff x="2340556" y="4050670"/>
            <a:chExt cx="3832527" cy="1642251"/>
          </a:xfrm>
          <a:solidFill>
            <a:srgbClr val="FFFFFF"/>
          </a:solidFill>
        </p:grpSpPr>
        <p:sp>
          <p:nvSpPr>
            <p:cNvPr id="21" name="Rectangle 20">
              <a:extLst>
                <a:ext uri="{FF2B5EF4-FFF2-40B4-BE49-F238E27FC236}">
                  <a16:creationId xmlns:a16="http://schemas.microsoft.com/office/drawing/2014/main" id="{13D99175-B051-4824-80E7-D5196307E011}"/>
                </a:ext>
              </a:extLst>
            </p:cNvPr>
            <p:cNvSpPr/>
            <p:nvPr/>
          </p:nvSpPr>
          <p:spPr>
            <a:xfrm>
              <a:off x="2340556" y="4050670"/>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7D41936-4C0A-41E9-ACC8-9CB6E72CDCB4}"/>
                </a:ext>
              </a:extLst>
            </p:cNvPr>
            <p:cNvPicPr>
              <a:picLocks noChangeAspect="1"/>
            </p:cNvPicPr>
            <p:nvPr/>
          </p:nvPicPr>
          <p:blipFill>
            <a:blip r:embed="rId12"/>
            <a:stretch>
              <a:fillRect/>
            </a:stretch>
          </p:blipFill>
          <p:spPr>
            <a:xfrm>
              <a:off x="2823849" y="4050670"/>
              <a:ext cx="2865941" cy="1634345"/>
            </a:xfrm>
            <a:prstGeom prst="rect">
              <a:avLst/>
            </a:prstGeom>
            <a:grpFill/>
          </p:spPr>
        </p:pic>
      </p:grpSp>
      <p:grpSp>
        <p:nvGrpSpPr>
          <p:cNvPr id="51" name="Group 50">
            <a:extLst>
              <a:ext uri="{FF2B5EF4-FFF2-40B4-BE49-F238E27FC236}">
                <a16:creationId xmlns:a16="http://schemas.microsoft.com/office/drawing/2014/main" id="{E910C67F-7246-40CB-920C-39092F3F5E3C}"/>
              </a:ext>
            </a:extLst>
          </p:cNvPr>
          <p:cNvGrpSpPr/>
          <p:nvPr/>
        </p:nvGrpSpPr>
        <p:grpSpPr>
          <a:xfrm>
            <a:off x="2301221" y="2313629"/>
            <a:ext cx="3884400" cy="1655280"/>
            <a:chOff x="2320257" y="2318461"/>
            <a:chExt cx="3884400" cy="1504800"/>
          </a:xfrm>
          <a:solidFill>
            <a:srgbClr val="FFFFFF"/>
          </a:solidFill>
        </p:grpSpPr>
        <p:sp>
          <p:nvSpPr>
            <p:cNvPr id="52" name="Rectangle 51">
              <a:extLst>
                <a:ext uri="{FF2B5EF4-FFF2-40B4-BE49-F238E27FC236}">
                  <a16:creationId xmlns:a16="http://schemas.microsoft.com/office/drawing/2014/main" id="{FECD1CD3-355B-44B5-A62A-8663DDC6144B}"/>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Rounded Corners 52">
              <a:extLst>
                <a:ext uri="{FF2B5EF4-FFF2-40B4-BE49-F238E27FC236}">
                  <a16:creationId xmlns:a16="http://schemas.microsoft.com/office/drawing/2014/main" id="{8DC1B66B-F17A-40B2-AAA0-18B515A00970}"/>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GetLegendGraphic</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57" name="Rectangle: Rounded Corners 56">
            <a:extLst>
              <a:ext uri="{FF2B5EF4-FFF2-40B4-BE49-F238E27FC236}">
                <a16:creationId xmlns:a16="http://schemas.microsoft.com/office/drawing/2014/main" id="{59F5D37F-61C4-4B69-9FF5-2C19D27DE68A}"/>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WMS_ServiceException.tpl</a:t>
            </a:r>
            <a:br>
              <a:rPr lang="en-US" sz="900" i="1">
                <a:latin typeface="Calibri" panose="020F0502020204030204" pitchFamily="34" charset="0"/>
                <a:cs typeface="Calibri" panose="020F0502020204030204" pitchFamily="34" charset="0"/>
              </a:rPr>
            </a:br>
            <a:r>
              <a:rPr lang="en-US" sz="900" i="1">
                <a:solidFill>
                  <a:schemeClr val="tx1"/>
                </a:solidFill>
                <a:latin typeface="Calibri" panose="020F0502020204030204" pitchFamily="34" charset="0"/>
                <a:cs typeface="Calibri" panose="020F0502020204030204" pitchFamily="34" charset="0"/>
              </a:rPr>
              <a:t>&lt;ServiceExceptionReport version="1.1.1" &gt;</a:t>
            </a:r>
          </a:p>
          <a:p>
            <a:r>
              <a:rPr lang="en-US" sz="900" i="1">
                <a:solidFill>
                  <a:schemeClr val="tx1"/>
                </a:solidFill>
                <a:latin typeface="Calibri" panose="020F0502020204030204" pitchFamily="34" charset="0"/>
                <a:cs typeface="Calibri" panose="020F0502020204030204" pitchFamily="34" charset="0"/>
              </a:rPr>
              <a:t>        &lt;ServiceException code="</a:t>
            </a:r>
            <a:r>
              <a:rPr lang="en-US" sz="900" i="1">
                <a:solidFill>
                  <a:srgbClr val="C00000"/>
                </a:solidFill>
                <a:latin typeface="Calibri" panose="020F0502020204030204" pitchFamily="34" charset="0"/>
                <a:cs typeface="Calibri" panose="020F0502020204030204" pitchFamily="34" charset="0"/>
              </a:rPr>
              <a:t>LayerNotDefined</a:t>
            </a:r>
            <a:r>
              <a:rPr lang="en-US" sz="900" i="1">
                <a:solidFill>
                  <a:schemeClr val="tx1"/>
                </a:solidFill>
                <a:latin typeface="Calibri" panose="020F0502020204030204" pitchFamily="34" charset="0"/>
                <a:cs typeface="Calibri" panose="020F0502020204030204" pitchFamily="34" charset="0"/>
              </a:rPr>
              <a:t>" locator="MapLayerInfoKvpParser"&gt;{{ . }} </a:t>
            </a:r>
            <a:r>
              <a:rPr lang="en-US" sz="900" i="1">
                <a:solidFill>
                  <a:srgbClr val="C00000"/>
                </a:solidFill>
                <a:latin typeface="Calibri" panose="020F0502020204030204" pitchFamily="34" charset="0"/>
                <a:cs typeface="Calibri" panose="020F0502020204030204" pitchFamily="34" charset="0"/>
              </a:rPr>
              <a:t>no such layer on this server</a:t>
            </a:r>
            <a:r>
              <a:rPr lang="en-US" sz="900" i="1">
                <a:solidFill>
                  <a:schemeClr val="tx1"/>
                </a:solidFill>
                <a:latin typeface="Calibri" panose="020F0502020204030204" pitchFamily="34" charset="0"/>
                <a:cs typeface="Calibri" panose="020F0502020204030204" pitchFamily="34" charset="0"/>
              </a:rPr>
              <a:t>.&lt;/ServiceException&gt;</a:t>
            </a:r>
          </a:p>
          <a:p>
            <a:r>
              <a:rPr lang="en-US" sz="900" i="1">
                <a:solidFill>
                  <a:schemeClr val="tx1"/>
                </a:solidFill>
                <a:latin typeface="Calibri" panose="020F0502020204030204" pitchFamily="34" charset="0"/>
                <a:cs typeface="Calibri" panose="020F0502020204030204" pitchFamily="34" charset="0"/>
              </a:rPr>
              <a:t>&lt;/ServiceExceptionReport&gt;</a:t>
            </a:r>
          </a:p>
          <a:p>
            <a:endParaRPr lang="en-AU" sz="900">
              <a:solidFill>
                <a:schemeClr val="tx1"/>
              </a:solidFill>
              <a:latin typeface="Calibri" panose="020F0502020204030204" pitchFamily="34" charset="0"/>
              <a:cs typeface="Calibri" panose="020F0502020204030204" pitchFamily="34" charset="0"/>
            </a:endParaRPr>
          </a:p>
          <a:p>
            <a:pPr algn="ctr"/>
            <a:endParaRPr lang="en-AU" sz="90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45216906-C0EA-4D6D-8EBA-25AF4339DE36}"/>
              </a:ext>
            </a:extLst>
          </p:cNvPr>
          <p:cNvGrpSpPr/>
          <p:nvPr/>
        </p:nvGrpSpPr>
        <p:grpSpPr>
          <a:xfrm>
            <a:off x="2301221" y="2313629"/>
            <a:ext cx="3832527" cy="1642251"/>
            <a:chOff x="4179736" y="4518242"/>
            <a:chExt cx="3832527" cy="1642251"/>
          </a:xfrm>
          <a:solidFill>
            <a:srgbClr val="FFFFFF"/>
          </a:solidFill>
        </p:grpSpPr>
        <p:sp>
          <p:nvSpPr>
            <p:cNvPr id="59" name="Rectangle 58">
              <a:extLst>
                <a:ext uri="{FF2B5EF4-FFF2-40B4-BE49-F238E27FC236}">
                  <a16:creationId xmlns:a16="http://schemas.microsoft.com/office/drawing/2014/main" id="{B6878AE7-BBBC-48CA-AD50-2F487D0AAD3E}"/>
                </a:ext>
              </a:extLst>
            </p:cNvPr>
            <p:cNvSpPr/>
            <p:nvPr/>
          </p:nvSpPr>
          <p:spPr>
            <a:xfrm>
              <a:off x="4179736" y="4518242"/>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2FEA23C4-BBDC-4F69-936F-642AB5755D32}"/>
                </a:ext>
              </a:extLst>
            </p:cNvPr>
            <p:cNvPicPr>
              <a:picLocks noChangeAspect="1"/>
            </p:cNvPicPr>
            <p:nvPr/>
          </p:nvPicPr>
          <p:blipFill>
            <a:blip r:embed="rId13"/>
            <a:stretch>
              <a:fillRect/>
            </a:stretch>
          </p:blipFill>
          <p:spPr>
            <a:xfrm>
              <a:off x="4772669" y="4518242"/>
              <a:ext cx="2646661" cy="1641600"/>
            </a:xfrm>
            <a:prstGeom prst="rect">
              <a:avLst/>
            </a:prstGeom>
            <a:grpFill/>
          </p:spPr>
        </p:pic>
      </p:grpSp>
      <p:grpSp>
        <p:nvGrpSpPr>
          <p:cNvPr id="64" name="Group 63">
            <a:extLst>
              <a:ext uri="{FF2B5EF4-FFF2-40B4-BE49-F238E27FC236}">
                <a16:creationId xmlns:a16="http://schemas.microsoft.com/office/drawing/2014/main" id="{BD318336-76D2-4065-A5BD-3A7C643C082C}"/>
              </a:ext>
            </a:extLst>
          </p:cNvPr>
          <p:cNvGrpSpPr/>
          <p:nvPr/>
        </p:nvGrpSpPr>
        <p:grpSpPr>
          <a:xfrm>
            <a:off x="2277776" y="2313629"/>
            <a:ext cx="4284000" cy="1820808"/>
            <a:chOff x="2320257" y="2318461"/>
            <a:chExt cx="3884400" cy="1504800"/>
          </a:xfrm>
          <a:solidFill>
            <a:srgbClr val="FFFFFF"/>
          </a:solidFill>
        </p:grpSpPr>
        <p:sp>
          <p:nvSpPr>
            <p:cNvPr id="65" name="Rectangle 64">
              <a:extLst>
                <a:ext uri="{FF2B5EF4-FFF2-40B4-BE49-F238E27FC236}">
                  <a16:creationId xmlns:a16="http://schemas.microsoft.com/office/drawing/2014/main" id="{6BEE58E2-CF72-49D5-91C9-9CB8DA04EB7D}"/>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Rounded Corners 65">
              <a:extLst>
                <a:ext uri="{FF2B5EF4-FFF2-40B4-BE49-F238E27FC236}">
                  <a16:creationId xmlns:a16="http://schemas.microsoft.com/office/drawing/2014/main" id="{13BAD584-63D9-4B82-8721-7CE95EAA187D}"/>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GetMap</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69" name="Rectangle: Rounded Corners 68">
            <a:extLst>
              <a:ext uri="{FF2B5EF4-FFF2-40B4-BE49-F238E27FC236}">
                <a16:creationId xmlns:a16="http://schemas.microsoft.com/office/drawing/2014/main" id="{F9CAF11C-2EAC-420A-BCA9-6D0088AAC102}"/>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latin typeface="Calibri" panose="020F0502020204030204" pitchFamily="34" charset="0"/>
                <a:cs typeface="Calibri" panose="020F0502020204030204" pitchFamily="34" charset="0"/>
              </a:rPr>
              <a:t>case "GetMap":</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&amp;proc.GeoTileRequest{ConfigPayLoad: proc.ConfigPayLoad{…</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proc.NewTileIndexer(ctx, conf.ServiceConfig.MASAddress, errChan)</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go indexer.Run(*verbose)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proc.InitTilePipeline(…)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tp.Process(geoReq, *verbose):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tils.EncodePNG(norm, styleLayer.Palette)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w.Write(out)</a:t>
            </a:r>
            <a:endParaRPr lang="en-AU" sz="900">
              <a:solidFill>
                <a:schemeClr val="tx1"/>
              </a:solidFill>
              <a:latin typeface="Calibri" panose="020F0502020204030204" pitchFamily="34" charset="0"/>
              <a:cs typeface="Calibri" panose="020F0502020204030204" pitchFamily="34" charset="0"/>
            </a:endParaRPr>
          </a:p>
          <a:p>
            <a:endParaRPr lang="en-AU" sz="900">
              <a:solidFill>
                <a:schemeClr val="tx1"/>
              </a:solidFill>
              <a:latin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90FAA784-7EA8-4DCC-8553-E61F9F7CF2B6}"/>
              </a:ext>
            </a:extLst>
          </p:cNvPr>
          <p:cNvSpPr/>
          <p:nvPr/>
        </p:nvSpPr>
        <p:spPr>
          <a:xfrm>
            <a:off x="2277776" y="2313629"/>
            <a:ext cx="4284000" cy="180647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1661E77D-552C-4C6C-9EAC-C0EF64535A50}"/>
              </a:ext>
            </a:extLst>
          </p:cNvPr>
          <p:cNvPicPr>
            <a:picLocks noChangeAspect="1"/>
          </p:cNvPicPr>
          <p:nvPr/>
        </p:nvPicPr>
        <p:blipFill>
          <a:blip r:embed="rId14"/>
          <a:stretch>
            <a:fillRect/>
          </a:stretch>
        </p:blipFill>
        <p:spPr>
          <a:xfrm>
            <a:off x="4243176" y="2329284"/>
            <a:ext cx="806205" cy="679244"/>
          </a:xfrm>
          <a:prstGeom prst="rect">
            <a:avLst/>
          </a:prstGeom>
        </p:spPr>
      </p:pic>
      <p:pic>
        <p:nvPicPr>
          <p:cNvPr id="48" name="Picture 47">
            <a:extLst>
              <a:ext uri="{FF2B5EF4-FFF2-40B4-BE49-F238E27FC236}">
                <a16:creationId xmlns:a16="http://schemas.microsoft.com/office/drawing/2014/main" id="{448DEAB9-327C-4903-8CFC-92C0D73034D5}"/>
              </a:ext>
            </a:extLst>
          </p:cNvPr>
          <p:cNvPicPr>
            <a:picLocks noChangeAspect="1"/>
          </p:cNvPicPr>
          <p:nvPr/>
        </p:nvPicPr>
        <p:blipFill>
          <a:blip r:embed="rId15"/>
          <a:stretch>
            <a:fillRect/>
          </a:stretch>
        </p:blipFill>
        <p:spPr>
          <a:xfrm>
            <a:off x="3488011" y="2336621"/>
            <a:ext cx="799857" cy="672896"/>
          </a:xfrm>
          <a:prstGeom prst="rect">
            <a:avLst/>
          </a:prstGeom>
        </p:spPr>
      </p:pic>
      <p:grpSp>
        <p:nvGrpSpPr>
          <p:cNvPr id="93" name="Group 92">
            <a:extLst>
              <a:ext uri="{FF2B5EF4-FFF2-40B4-BE49-F238E27FC236}">
                <a16:creationId xmlns:a16="http://schemas.microsoft.com/office/drawing/2014/main" id="{5E97DCA1-9CC8-4801-AB35-DC4024D5B9B5}"/>
              </a:ext>
            </a:extLst>
          </p:cNvPr>
          <p:cNvGrpSpPr/>
          <p:nvPr/>
        </p:nvGrpSpPr>
        <p:grpSpPr>
          <a:xfrm>
            <a:off x="3488862" y="2998120"/>
            <a:ext cx="1000716" cy="624062"/>
            <a:chOff x="7622561" y="5111296"/>
            <a:chExt cx="1501530" cy="1028700"/>
          </a:xfrm>
        </p:grpSpPr>
        <p:pic>
          <p:nvPicPr>
            <p:cNvPr id="90" name="Picture 89">
              <a:extLst>
                <a:ext uri="{FF2B5EF4-FFF2-40B4-BE49-F238E27FC236}">
                  <a16:creationId xmlns:a16="http://schemas.microsoft.com/office/drawing/2014/main" id="{EECDDE5A-AC55-415F-A413-8BC68984D914}"/>
                </a:ext>
              </a:extLst>
            </p:cNvPr>
            <p:cNvPicPr>
              <a:picLocks noChangeAspect="1"/>
            </p:cNvPicPr>
            <p:nvPr/>
          </p:nvPicPr>
          <p:blipFill>
            <a:blip r:embed="rId16"/>
            <a:stretch>
              <a:fillRect/>
            </a:stretch>
          </p:blipFill>
          <p:spPr>
            <a:xfrm>
              <a:off x="7622561" y="5111296"/>
              <a:ext cx="1228725" cy="1028700"/>
            </a:xfrm>
            <a:prstGeom prst="rect">
              <a:avLst/>
            </a:prstGeom>
          </p:spPr>
        </p:pic>
        <p:pic>
          <p:nvPicPr>
            <p:cNvPr id="92" name="Picture 91">
              <a:extLst>
                <a:ext uri="{FF2B5EF4-FFF2-40B4-BE49-F238E27FC236}">
                  <a16:creationId xmlns:a16="http://schemas.microsoft.com/office/drawing/2014/main" id="{03595647-77CF-4B04-997F-21B13BA35787}"/>
                </a:ext>
              </a:extLst>
            </p:cNvPr>
            <p:cNvPicPr>
              <a:picLocks noChangeAspect="1"/>
            </p:cNvPicPr>
            <p:nvPr/>
          </p:nvPicPr>
          <p:blipFill>
            <a:blip r:embed="rId17"/>
            <a:stretch>
              <a:fillRect/>
            </a:stretch>
          </p:blipFill>
          <p:spPr>
            <a:xfrm>
              <a:off x="7638191" y="5929299"/>
              <a:ext cx="1485900" cy="180975"/>
            </a:xfrm>
            <a:prstGeom prst="rect">
              <a:avLst/>
            </a:prstGeom>
          </p:spPr>
        </p:pic>
      </p:grpSp>
      <p:pic>
        <p:nvPicPr>
          <p:cNvPr id="88" name="Picture 87">
            <a:extLst>
              <a:ext uri="{FF2B5EF4-FFF2-40B4-BE49-F238E27FC236}">
                <a16:creationId xmlns:a16="http://schemas.microsoft.com/office/drawing/2014/main" id="{C76CE60E-2B06-4C77-8413-C159CEB9EFDF}"/>
              </a:ext>
            </a:extLst>
          </p:cNvPr>
          <p:cNvPicPr>
            <a:picLocks noChangeAspect="1"/>
          </p:cNvPicPr>
          <p:nvPr/>
        </p:nvPicPr>
        <p:blipFill>
          <a:blip r:embed="rId18"/>
          <a:stretch>
            <a:fillRect/>
          </a:stretch>
        </p:blipFill>
        <p:spPr>
          <a:xfrm>
            <a:off x="4289579" y="2982252"/>
            <a:ext cx="756000" cy="630000"/>
          </a:xfrm>
          <a:prstGeom prst="rect">
            <a:avLst/>
          </a:prstGeom>
        </p:spPr>
      </p:pic>
      <p:sp>
        <p:nvSpPr>
          <p:cNvPr id="19" name="Rectangle: Rounded Corners 18">
            <a:extLst>
              <a:ext uri="{FF2B5EF4-FFF2-40B4-BE49-F238E27FC236}">
                <a16:creationId xmlns:a16="http://schemas.microsoft.com/office/drawing/2014/main" id="{6F35428F-704A-4DB2-BB66-E76D37775E33}"/>
              </a:ext>
            </a:extLst>
          </p:cNvPr>
          <p:cNvSpPr/>
          <p:nvPr/>
        </p:nvSpPr>
        <p:spPr>
          <a:xfrm>
            <a:off x="6614798" y="4105917"/>
            <a:ext cx="5139424" cy="412604"/>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Process flow at code level</a:t>
            </a:r>
            <a:endParaRPr lang="en-AU"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58" name="Group 57">
            <a:extLst>
              <a:ext uri="{FF2B5EF4-FFF2-40B4-BE49-F238E27FC236}">
                <a16:creationId xmlns:a16="http://schemas.microsoft.com/office/drawing/2014/main" id="{157CA9C4-2916-49BA-89A4-3A19CC288FEE}"/>
              </a:ext>
            </a:extLst>
          </p:cNvPr>
          <p:cNvGrpSpPr/>
          <p:nvPr/>
        </p:nvGrpSpPr>
        <p:grpSpPr>
          <a:xfrm>
            <a:off x="2192426" y="4309305"/>
            <a:ext cx="4284000" cy="1806476"/>
            <a:chOff x="2184079" y="4154802"/>
            <a:chExt cx="4284000" cy="1806476"/>
          </a:xfrm>
          <a:solidFill>
            <a:srgbClr val="FFFFFF"/>
          </a:solidFill>
        </p:grpSpPr>
        <p:sp>
          <p:nvSpPr>
            <p:cNvPr id="80" name="Rectangle 79">
              <a:extLst>
                <a:ext uri="{FF2B5EF4-FFF2-40B4-BE49-F238E27FC236}">
                  <a16:creationId xmlns:a16="http://schemas.microsoft.com/office/drawing/2014/main" id="{E1921E31-FB6E-492F-B370-58F0ABAC277F}"/>
                </a:ext>
              </a:extLst>
            </p:cNvPr>
            <p:cNvSpPr/>
            <p:nvPr/>
          </p:nvSpPr>
          <p:spPr>
            <a:xfrm>
              <a:off x="2184079" y="4154802"/>
              <a:ext cx="4284000" cy="18064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Rounded Corners 30">
              <a:extLst>
                <a:ext uri="{FF2B5EF4-FFF2-40B4-BE49-F238E27FC236}">
                  <a16:creationId xmlns:a16="http://schemas.microsoft.com/office/drawing/2014/main" id="{465FEC81-5E22-456E-8802-B2A6E0B91D8C}"/>
                </a:ext>
              </a:extLst>
            </p:cNvPr>
            <p:cNvSpPr/>
            <p:nvPr/>
          </p:nvSpPr>
          <p:spPr>
            <a:xfrm>
              <a:off x="3259537" y="4696691"/>
              <a:ext cx="1978000" cy="49195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GetFeatureInfo</a:t>
              </a:r>
            </a:p>
          </p:txBody>
        </p:sp>
      </p:grpSp>
      <p:sp>
        <p:nvSpPr>
          <p:cNvPr id="37" name="Rectangle: Rounded Corners 36">
            <a:extLst>
              <a:ext uri="{FF2B5EF4-FFF2-40B4-BE49-F238E27FC236}">
                <a16:creationId xmlns:a16="http://schemas.microsoft.com/office/drawing/2014/main" id="{6BF85535-893B-4055-89C8-82AE5DC3B367}"/>
              </a:ext>
            </a:extLst>
          </p:cNvPr>
          <p:cNvSpPr/>
          <p:nvPr/>
        </p:nvSpPr>
        <p:spPr>
          <a:xfrm>
            <a:off x="2192426" y="4309305"/>
            <a:ext cx="4012638" cy="1546957"/>
          </a:xfrm>
          <a:prstGeom prst="round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a:t>case "GetFeatureInfo":</a:t>
            </a:r>
          </a:p>
          <a:p>
            <a:r>
              <a:rPr lang="en-US"/>
              <a:t>type:FeatureCollection</a:t>
            </a:r>
          </a:p>
          <a:p>
            <a:r>
              <a:rPr lang="en-US"/>
              <a:t>Properties: x, y, time, feat_info</a:t>
            </a:r>
            <a:endParaRPr lang="en-AU"/>
          </a:p>
        </p:txBody>
      </p:sp>
      <p:grpSp>
        <p:nvGrpSpPr>
          <p:cNvPr id="47" name="Group 46">
            <a:extLst>
              <a:ext uri="{FF2B5EF4-FFF2-40B4-BE49-F238E27FC236}">
                <a16:creationId xmlns:a16="http://schemas.microsoft.com/office/drawing/2014/main" id="{1B5211B2-19C9-44A1-B86F-047B60D4F6EC}"/>
              </a:ext>
            </a:extLst>
          </p:cNvPr>
          <p:cNvGrpSpPr/>
          <p:nvPr/>
        </p:nvGrpSpPr>
        <p:grpSpPr>
          <a:xfrm>
            <a:off x="2192426" y="4303865"/>
            <a:ext cx="4284000" cy="1824621"/>
            <a:chOff x="2336479" y="4291572"/>
            <a:chExt cx="4284000" cy="1824621"/>
          </a:xfrm>
          <a:solidFill>
            <a:srgbClr val="FFFFFF"/>
          </a:solidFill>
        </p:grpSpPr>
        <p:sp>
          <p:nvSpPr>
            <p:cNvPr id="89" name="Rectangle 88">
              <a:extLst>
                <a:ext uri="{FF2B5EF4-FFF2-40B4-BE49-F238E27FC236}">
                  <a16:creationId xmlns:a16="http://schemas.microsoft.com/office/drawing/2014/main" id="{31CC8AD0-38B5-49F2-A50D-480961D3C9BF}"/>
                </a:ext>
              </a:extLst>
            </p:cNvPr>
            <p:cNvSpPr/>
            <p:nvPr/>
          </p:nvSpPr>
          <p:spPr>
            <a:xfrm>
              <a:off x="2336479" y="4291572"/>
              <a:ext cx="4284000" cy="180647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3" name="Picture 42">
              <a:extLst>
                <a:ext uri="{FF2B5EF4-FFF2-40B4-BE49-F238E27FC236}">
                  <a16:creationId xmlns:a16="http://schemas.microsoft.com/office/drawing/2014/main" id="{C502222A-4F2D-4E8E-B8F4-94DA723F0336}"/>
                </a:ext>
              </a:extLst>
            </p:cNvPr>
            <p:cNvPicPr>
              <a:picLocks noChangeAspect="1"/>
            </p:cNvPicPr>
            <p:nvPr/>
          </p:nvPicPr>
          <p:blipFill>
            <a:blip r:embed="rId19"/>
            <a:stretch>
              <a:fillRect/>
            </a:stretch>
          </p:blipFill>
          <p:spPr>
            <a:xfrm>
              <a:off x="3461122" y="4297012"/>
              <a:ext cx="2034715" cy="1819181"/>
            </a:xfrm>
            <a:prstGeom prst="rect">
              <a:avLst/>
            </a:prstGeom>
            <a:grpFill/>
          </p:spPr>
        </p:pic>
      </p:grpSp>
      <p:sp>
        <p:nvSpPr>
          <p:cNvPr id="91" name="TextBox 90">
            <a:extLst>
              <a:ext uri="{FF2B5EF4-FFF2-40B4-BE49-F238E27FC236}">
                <a16:creationId xmlns:a16="http://schemas.microsoft.com/office/drawing/2014/main" id="{BFEE7912-A95E-4F76-9776-78625D6D288F}"/>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Communication</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95" name="Slide Number Placeholder 4">
            <a:extLst>
              <a:ext uri="{FF2B5EF4-FFF2-40B4-BE49-F238E27FC236}">
                <a16:creationId xmlns:a16="http://schemas.microsoft.com/office/drawing/2014/main" id="{A5216159-20D2-42DE-8ACD-C979D2D6C9B5}"/>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4</a:t>
            </a:fld>
            <a:endParaRPr lang="en-US" dirty="0"/>
          </a:p>
        </p:txBody>
      </p:sp>
    </p:spTree>
    <p:custDataLst>
      <p:tags r:id="rId1"/>
    </p:custDataLst>
    <p:extLst>
      <p:ext uri="{BB962C8B-B14F-4D97-AF65-F5344CB8AC3E}">
        <p14:creationId xmlns:p14="http://schemas.microsoft.com/office/powerpoint/2010/main" val="2268607168"/>
      </p:ext>
    </p:extLst>
  </p:cSld>
  <p:clrMapOvr>
    <a:masterClrMapping/>
  </p:clrMapOvr>
  <mc:AlternateContent xmlns:mc="http://schemas.openxmlformats.org/markup-compatibility/2006" xmlns:p14="http://schemas.microsoft.com/office/powerpoint/2010/main">
    <mc:Choice Requires="p14">
      <p:transition spd="slow" p14:dur="2000" advTm="173651"/>
    </mc:Choice>
    <mc:Fallback xmlns="">
      <p:transition spd="slow" advTm="1736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10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5E-6 4.81481E-6 L 0.17761 4.81481E-6 " pathEditMode="relative" rAng="0" ptsTypes="AA">
                                      <p:cBhvr>
                                        <p:cTn id="27" dur="2000" fill="hold"/>
                                        <p:tgtEl>
                                          <p:spTgt spid="27"/>
                                        </p:tgtEl>
                                        <p:attrNameLst>
                                          <p:attrName>ppt_x</p:attrName>
                                          <p:attrName>ppt_y</p:attrName>
                                        </p:attrNameLst>
                                      </p:cBhvr>
                                      <p:rCtr x="888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3.75E-6 -0.0162 L 0.17825 -0.0162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2.08333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8.33333E-7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3.125E-6 3.7037E-7 L 0.10326 0.01736 " pathEditMode="relative" rAng="0" ptsTypes="AA">
                                      <p:cBhvr>
                                        <p:cTn id="53" dur="2000" fill="hold"/>
                                        <p:tgtEl>
                                          <p:spTgt spid="23"/>
                                        </p:tgtEl>
                                        <p:attrNameLst>
                                          <p:attrName>ppt_x</p:attrName>
                                          <p:attrName>ppt_y</p:attrName>
                                        </p:attrNameLst>
                                      </p:cBhvr>
                                      <p:rCtr x="4141"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2.08333E-6 0.00093 L -0.13073 0.00093 " pathEditMode="relative" rAng="0" ptsTypes="AA">
                                      <p:cBhvr>
                                        <p:cTn id="62" dur="2000" fill="hold"/>
                                        <p:tgtEl>
                                          <p:spTgt spid="40"/>
                                        </p:tgtEl>
                                        <p:attrNameLst>
                                          <p:attrName>ppt_x</p:attrName>
                                          <p:attrName>ppt_y</p:attrName>
                                        </p:attrNameLst>
                                      </p:cBhvr>
                                      <p:rCtr x="-6536"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1.45833E-6 -4.44444E-6 L 0.1263 -4.44444E-6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grpId="0" nodeType="clickEffect">
                                  <p:stCondLst>
                                    <p:cond delay="0"/>
                                  </p:stCondLst>
                                  <p:childTnLst>
                                    <p:animMotion origin="layout" path="M -0.04427 7.40741E-7 L 0.15156 7.40741E-7 " pathEditMode="relative" rAng="0" ptsTypes="AA">
                                      <p:cBhvr>
                                        <p:cTn id="75" dur="2000" fill="hold"/>
                                        <p:tgtEl>
                                          <p:spTgt spid="44"/>
                                        </p:tgtEl>
                                        <p:attrNameLst>
                                          <p:attrName>ppt_x</p:attrName>
                                          <p:attrName>ppt_y</p:attrName>
                                        </p:attrNameLst>
                                      </p:cBhvr>
                                      <p:rCtr x="9792" y="0"/>
                                    </p:animMotion>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2.08333E-6 2.96296E-6 L -0.13307 2.96296E-6 " pathEditMode="relative" rAng="0" ptsTypes="AA">
                                      <p:cBhvr>
                                        <p:cTn id="79" dur="2000" fill="hold"/>
                                        <p:tgtEl>
                                          <p:spTgt spid="45"/>
                                        </p:tgtEl>
                                        <p:attrNameLst>
                                          <p:attrName>ppt_x</p:attrName>
                                          <p:attrName>ppt_y</p:attrName>
                                        </p:attrNameLst>
                                      </p:cBhvr>
                                      <p:rCtr x="-6654"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0" nodeType="clickEffect">
                                  <p:stCondLst>
                                    <p:cond delay="0"/>
                                  </p:stCondLst>
                                  <p:childTnLst>
                                    <p:animMotion origin="layout" path="M -0.00912 1.48148E-6 L -0.1125 1.48148E-6 " pathEditMode="relative" rAng="0" ptsTypes="AA">
                                      <p:cBhvr>
                                        <p:cTn id="88" dur="2000" fill="hold"/>
                                        <p:tgtEl>
                                          <p:spTgt spid="62"/>
                                        </p:tgtEl>
                                        <p:attrNameLst>
                                          <p:attrName>ppt_x</p:attrName>
                                          <p:attrName>ppt_y</p:attrName>
                                        </p:attrNameLst>
                                      </p:cBhvr>
                                      <p:rCtr x="-5169"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grpId="0" nodeType="clickEffect">
                                  <p:stCondLst>
                                    <p:cond delay="0"/>
                                  </p:stCondLst>
                                  <p:childTnLst>
                                    <p:animMotion origin="layout" path="M 1.875E-6 -1.11111E-6 L 0.10248 0.01713 " pathEditMode="relative" rAng="0" ptsTypes="AA">
                                      <p:cBhvr>
                                        <p:cTn id="92" dur="2000" fill="hold"/>
                                        <p:tgtEl>
                                          <p:spTgt spid="50"/>
                                        </p:tgtEl>
                                        <p:attrNameLst>
                                          <p:attrName>ppt_x</p:attrName>
                                          <p:attrName>ppt_y</p:attrName>
                                        </p:attrNameLst>
                                      </p:cBhvr>
                                      <p:rCtr x="3971" y="0"/>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grpId="0" nodeType="clickEffect">
                                  <p:stCondLst>
                                    <p:cond delay="0"/>
                                  </p:stCondLst>
                                  <p:childTnLst>
                                    <p:animMotion origin="layout" path="M -0.01758 2.59259E-6 L 0.12188 2.59259E-6 " pathEditMode="relative" rAng="0" ptsTypes="AA">
                                      <p:cBhvr>
                                        <p:cTn id="101" dur="2000" fill="hold"/>
                                        <p:tgtEl>
                                          <p:spTgt spid="54"/>
                                        </p:tgtEl>
                                        <p:attrNameLst>
                                          <p:attrName>ppt_x</p:attrName>
                                          <p:attrName>ppt_y</p:attrName>
                                        </p:attrNameLst>
                                      </p:cBhvr>
                                      <p:rCtr x="6966"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0" nodeType="clickEffect">
                                  <p:stCondLst>
                                    <p:cond delay="0"/>
                                  </p:stCondLst>
                                  <p:childTnLst>
                                    <p:animMotion origin="layout" path="M -0.04427 -1.48148E-6 L 0.15156 -1.48148E-6 " pathEditMode="relative" rAng="0" ptsTypes="AA">
                                      <p:cBhvr>
                                        <p:cTn id="110" dur="2000" fill="hold"/>
                                        <p:tgtEl>
                                          <p:spTgt spid="55"/>
                                        </p:tgtEl>
                                        <p:attrNameLst>
                                          <p:attrName>ppt_x</p:attrName>
                                          <p:attrName>ppt_y</p:attrName>
                                        </p:attrNameLst>
                                      </p:cBhvr>
                                      <p:rCtr x="9792" y="0"/>
                                    </p:animMotion>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0.01094 7.40741E-7 L -0.11432 7.40741E-7 " pathEditMode="relative" rAng="0" ptsTypes="AA">
                                      <p:cBhvr>
                                        <p:cTn id="114" dur="2000" fill="hold"/>
                                        <p:tgtEl>
                                          <p:spTgt spid="56"/>
                                        </p:tgtEl>
                                        <p:attrNameLst>
                                          <p:attrName>ppt_x</p:attrName>
                                          <p:attrName>ppt_y</p:attrName>
                                        </p:attrNameLst>
                                      </p:cBhvr>
                                      <p:rCtr x="-51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decel="50000" fill="hold" grpId="0" nodeType="clickEffect">
                                  <p:stCondLst>
                                    <p:cond delay="0"/>
                                  </p:stCondLst>
                                  <p:childTnLst>
                                    <p:animMotion origin="layout" path="M -0.00456 3.7037E-6 L -0.10794 3.7037E-6 " pathEditMode="relative" rAng="0" ptsTypes="AA">
                                      <p:cBhvr>
                                        <p:cTn id="123" dur="2000" fill="hold"/>
                                        <p:tgtEl>
                                          <p:spTgt spid="46"/>
                                        </p:tgtEl>
                                        <p:attrNameLst>
                                          <p:attrName>ppt_x</p:attrName>
                                          <p:attrName>ppt_y</p:attrName>
                                        </p:attrNameLst>
                                      </p:cBhvr>
                                      <p:rCtr x="-5169" y="0"/>
                                    </p:animMotion>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0.01823 3.7037E-7 L 0.12123 3.7037E-7 " pathEditMode="relative" rAng="0" ptsTypes="AA">
                                      <p:cBhvr>
                                        <p:cTn id="127" dur="2000" fill="hold"/>
                                        <p:tgtEl>
                                          <p:spTgt spid="61"/>
                                        </p:tgtEl>
                                        <p:attrNameLst>
                                          <p:attrName>ppt_x</p:attrName>
                                          <p:attrName>ppt_y</p:attrName>
                                        </p:attrNameLst>
                                      </p:cBhvr>
                                      <p:rCtr x="6966"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childTnLst>
                          </p:cTn>
                        </p:par>
                      </p:childTnLst>
                    </p:cTn>
                  </p:par>
                  <p:par>
                    <p:cTn id="133" fill="hold">
                      <p:stCondLst>
                        <p:cond delay="indefinite"/>
                      </p:stCondLst>
                      <p:childTnLst>
                        <p:par>
                          <p:cTn id="134" fill="hold">
                            <p:stCondLst>
                              <p:cond delay="0"/>
                            </p:stCondLst>
                            <p:childTnLst>
                              <p:par>
                                <p:cTn id="135" presetID="63" presetClass="path" presetSubtype="0" accel="50000" decel="50000" fill="hold" grpId="0" nodeType="clickEffect">
                                  <p:stCondLst>
                                    <p:cond delay="0"/>
                                  </p:stCondLst>
                                  <p:childTnLst>
                                    <p:animMotion origin="layout" path="M -0.01849 -1.85185E-6 L 0.12097 -1.85185E-6 " pathEditMode="relative" rAng="0" ptsTypes="AA">
                                      <p:cBhvr>
                                        <p:cTn id="136" dur="2000" fill="hold"/>
                                        <p:tgtEl>
                                          <p:spTgt spid="63"/>
                                        </p:tgtEl>
                                        <p:attrNameLst>
                                          <p:attrName>ppt_x</p:attrName>
                                          <p:attrName>ppt_y</p:attrName>
                                        </p:attrNameLst>
                                      </p:cBhvr>
                                      <p:rCtr x="6966"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fade">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63" presetClass="path" presetSubtype="0" accel="50000" decel="50000" fill="hold" grpId="0" nodeType="clickEffect">
                                  <p:stCondLst>
                                    <p:cond delay="0"/>
                                  </p:stCondLst>
                                  <p:childTnLst>
                                    <p:animMotion origin="layout" path="M -0.04427 -3.7037E-6 L 0.15156 -3.7037E-6 " pathEditMode="relative" rAng="0" ptsTypes="AA">
                                      <p:cBhvr>
                                        <p:cTn id="145" dur="2000" fill="hold"/>
                                        <p:tgtEl>
                                          <p:spTgt spid="67"/>
                                        </p:tgtEl>
                                        <p:attrNameLst>
                                          <p:attrName>ppt_x</p:attrName>
                                          <p:attrName>ppt_y</p:attrName>
                                        </p:attrNameLst>
                                      </p:cBhvr>
                                      <p:rCtr x="9792" y="0"/>
                                    </p:animMotion>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1.04167E-6 -0.0081 L -0.10338 -0.0081 " pathEditMode="relative" rAng="0" ptsTypes="AA">
                                      <p:cBhvr>
                                        <p:cTn id="149" dur="2000" fill="hold"/>
                                        <p:tgtEl>
                                          <p:spTgt spid="68"/>
                                        </p:tgtEl>
                                        <p:attrNameLst>
                                          <p:attrName>ppt_x</p:attrName>
                                          <p:attrName>ppt_y</p:attrName>
                                        </p:attrNameLst>
                                      </p:cBhvr>
                                      <p:rCtr x="-5169" y="0"/>
                                    </p:animMotion>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0.0194 -7.40741E-7 L -0.12279 -7.40741E-7 " pathEditMode="relative" rAng="0" ptsTypes="AA">
                                      <p:cBhvr>
                                        <p:cTn id="158" dur="2000" fill="hold"/>
                                        <p:tgtEl>
                                          <p:spTgt spid="70"/>
                                        </p:tgtEl>
                                        <p:attrNameLst>
                                          <p:attrName>ppt_x</p:attrName>
                                          <p:attrName>ppt_y</p:attrName>
                                        </p:attrNameLst>
                                      </p:cBhvr>
                                      <p:rCtr x="-5169" y="0"/>
                                    </p:animMotion>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grpId="0" nodeType="clickEffect">
                                  <p:stCondLst>
                                    <p:cond delay="0"/>
                                  </p:stCondLst>
                                  <p:childTnLst>
                                    <p:animMotion origin="layout" path="M -0.00443 -0.05671 L 0.13503 -0.05671 " pathEditMode="relative" rAng="0" ptsTypes="AA">
                                      <p:cBhvr>
                                        <p:cTn id="162" dur="2000" fill="hold"/>
                                        <p:tgtEl>
                                          <p:spTgt spid="71"/>
                                        </p:tgtEl>
                                        <p:attrNameLst>
                                          <p:attrName>ppt_x</p:attrName>
                                          <p:attrName>ppt_y</p:attrName>
                                        </p:attrNameLst>
                                      </p:cBhvr>
                                      <p:rCtr x="6966" y="0"/>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500"/>
                                        <p:tgtEl>
                                          <p:spTgt spid="49"/>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fade">
                                      <p:cBhvr>
                                        <p:cTn id="182" dur="500"/>
                                        <p:tgtEl>
                                          <p:spTgt spid="8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93"/>
                                        </p:tgtEl>
                                        <p:attrNameLst>
                                          <p:attrName>style.visibility</p:attrName>
                                        </p:attrNameLst>
                                      </p:cBhvr>
                                      <p:to>
                                        <p:strVal val="visible"/>
                                      </p:to>
                                    </p:set>
                                    <p:animEffect transition="in" filter="fade">
                                      <p:cBhvr>
                                        <p:cTn id="187" dur="500"/>
                                        <p:tgtEl>
                                          <p:spTgt spid="93"/>
                                        </p:tgtEl>
                                      </p:cBhvr>
                                    </p:animEffect>
                                  </p:childTnLst>
                                </p:cTn>
                              </p:par>
                            </p:childTnLst>
                          </p:cTn>
                        </p:par>
                      </p:childTnLst>
                    </p:cTn>
                  </p:par>
                  <p:par>
                    <p:cTn id="188" fill="hold">
                      <p:stCondLst>
                        <p:cond delay="indefinite"/>
                      </p:stCondLst>
                      <p:childTnLst>
                        <p:par>
                          <p:cTn id="189" fill="hold">
                            <p:stCondLst>
                              <p:cond delay="0"/>
                            </p:stCondLst>
                            <p:childTnLst>
                              <p:par>
                                <p:cTn id="190" presetID="35" presetClass="path" presetSubtype="0" accel="50000" decel="50000" fill="hold" grpId="0" nodeType="clickEffect">
                                  <p:stCondLst>
                                    <p:cond delay="0"/>
                                  </p:stCondLst>
                                  <p:childTnLst>
                                    <p:animMotion origin="layout" path="M 1.25E-6 3.33333E-6 L -0.23034 3.33333E-6 " pathEditMode="relative" rAng="0" ptsTypes="AA">
                                      <p:cBhvr>
                                        <p:cTn id="191" dur="2000" fill="hold"/>
                                        <p:tgtEl>
                                          <p:spTgt spid="81"/>
                                        </p:tgtEl>
                                        <p:attrNameLst>
                                          <p:attrName>ppt_x</p:attrName>
                                          <p:attrName>ppt_y</p:attrName>
                                        </p:attrNameLst>
                                      </p:cBhvr>
                                      <p:rCtr x="-11523" y="0"/>
                                    </p:animMotion>
                                  </p:childTnLst>
                                </p:cTn>
                              </p:par>
                            </p:childTnLst>
                          </p:cTn>
                        </p:par>
                      </p:childTnLst>
                    </p:cTn>
                  </p:par>
                  <p:par>
                    <p:cTn id="192" fill="hold">
                      <p:stCondLst>
                        <p:cond delay="indefinite"/>
                      </p:stCondLst>
                      <p:childTnLst>
                        <p:par>
                          <p:cTn id="193" fill="hold">
                            <p:stCondLst>
                              <p:cond delay="0"/>
                            </p:stCondLst>
                            <p:childTnLst>
                              <p:par>
                                <p:cTn id="194" presetID="44" presetClass="path" presetSubtype="0" accel="50000" decel="50000" fill="hold" grpId="0" nodeType="clickEffect">
                                  <p:stCondLst>
                                    <p:cond delay="0"/>
                                  </p:stCondLst>
                                  <p:childTnLst>
                                    <p:animMotion origin="layout" path="M 0.01015 0.01782 L 0.12838 -0.10232 C 0.15286 -0.12963 0.18984 -0.14375 0.22864 -0.14375 C 0.27278 -0.14375 0.3082 -0.12963 0.33268 -0.10232 L 0.45104 0.01782 " pathEditMode="relative" rAng="0" ptsTypes="AAAAA">
                                      <p:cBhvr>
                                        <p:cTn id="195" dur="2000" fill="hold"/>
                                        <p:tgtEl>
                                          <p:spTgt spid="82"/>
                                        </p:tgtEl>
                                        <p:attrNameLst>
                                          <p:attrName>ppt_x</p:attrName>
                                          <p:attrName>ppt_y</p:attrName>
                                        </p:attrNameLst>
                                      </p:cBhvr>
                                      <p:rCtr x="22044" y="-8079"/>
                                    </p:animMotion>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8"/>
                                        </p:tgtEl>
                                        <p:attrNameLst>
                                          <p:attrName>style.visibility</p:attrName>
                                        </p:attrNameLst>
                                      </p:cBhvr>
                                      <p:to>
                                        <p:strVal val="visible"/>
                                      </p:to>
                                    </p:set>
                                    <p:animEffect transition="in" filter="fade">
                                      <p:cBhvr>
                                        <p:cTn id="200" dur="500"/>
                                        <p:tgtEl>
                                          <p:spTgt spid="58"/>
                                        </p:tgtEl>
                                      </p:cBhvr>
                                    </p:animEffect>
                                  </p:childTnLst>
                                </p:cTn>
                              </p:par>
                            </p:childTnLst>
                          </p:cTn>
                        </p:par>
                      </p:childTnLst>
                    </p:cTn>
                  </p:par>
                  <p:par>
                    <p:cTn id="201" fill="hold">
                      <p:stCondLst>
                        <p:cond delay="indefinite"/>
                      </p:stCondLst>
                      <p:childTnLst>
                        <p:par>
                          <p:cTn id="202" fill="hold">
                            <p:stCondLst>
                              <p:cond delay="0"/>
                            </p:stCondLst>
                            <p:childTnLst>
                              <p:par>
                                <p:cTn id="203" presetID="50" presetClass="path" presetSubtype="0" accel="50000" decel="50000" fill="hold" grpId="0" nodeType="clickEffect">
                                  <p:stCondLst>
                                    <p:cond delay="0"/>
                                  </p:stCondLst>
                                  <p:childTnLst>
                                    <p:animMotion origin="layout" path="M 0.01445 -0.0206 L -0.0043 -0.02916 C -0.01172 -0.03356 -0.03295 0.03565 -0.04167 0.09491 L -0.06211 0.22709 " pathEditMode="relative" rAng="900000" ptsTypes="AAAA">
                                      <p:cBhvr>
                                        <p:cTn id="204" dur="2000" fill="hold"/>
                                        <p:tgtEl>
                                          <p:spTgt spid="84"/>
                                        </p:tgtEl>
                                        <p:attrNameLst>
                                          <p:attrName>ppt_x</p:attrName>
                                          <p:attrName>ppt_y</p:attrName>
                                        </p:attrNameLst>
                                      </p:cBhvr>
                                      <p:rCtr x="-3828" y="12384"/>
                                    </p:animMotion>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37"/>
                                        </p:tgtEl>
                                        <p:attrNameLst>
                                          <p:attrName>style.visibility</p:attrName>
                                        </p:attrNameLst>
                                      </p:cBhvr>
                                      <p:to>
                                        <p:strVal val="visible"/>
                                      </p:to>
                                    </p:set>
                                    <p:animEffect transition="in" filter="fade">
                                      <p:cBhvr>
                                        <p:cTn id="209" dur="500"/>
                                        <p:tgtEl>
                                          <p:spTgt spid="37"/>
                                        </p:tgtEl>
                                      </p:cBhvr>
                                    </p:animEffect>
                                  </p:childTnLst>
                                </p:cTn>
                              </p:par>
                            </p:childTnLst>
                          </p:cTn>
                        </p:par>
                      </p:childTnLst>
                    </p:cTn>
                  </p:par>
                  <p:par>
                    <p:cTn id="210" fill="hold">
                      <p:stCondLst>
                        <p:cond delay="indefinite"/>
                      </p:stCondLst>
                      <p:childTnLst>
                        <p:par>
                          <p:cTn id="211" fill="hold">
                            <p:stCondLst>
                              <p:cond delay="0"/>
                            </p:stCondLst>
                            <p:childTnLst>
                              <p:par>
                                <p:cTn id="212" presetID="50" presetClass="path" presetSubtype="0" accel="50000" decel="50000" fill="hold" grpId="0" nodeType="clickEffect">
                                  <p:stCondLst>
                                    <p:cond delay="0"/>
                                  </p:stCondLst>
                                  <p:childTnLst>
                                    <p:animMotion origin="layout" path="M 0.00092 -0.01967 L -0.04153 -0.01967 C -0.06054 -0.01967 -0.08385 -0.06065 -0.08385 -0.09375 L -0.08385 -0.16759 " pathEditMode="relative" rAng="0" ptsTypes="AAAA">
                                      <p:cBhvr>
                                        <p:cTn id="213" dur="2000" fill="hold"/>
                                        <p:tgtEl>
                                          <p:spTgt spid="86"/>
                                        </p:tgtEl>
                                        <p:attrNameLst>
                                          <p:attrName>ppt_x</p:attrName>
                                          <p:attrName>ppt_y</p:attrName>
                                        </p:attrNameLst>
                                      </p:cBhvr>
                                      <p:rCtr x="-4245" y="-7407"/>
                                    </p:animMotion>
                                  </p:childTnLst>
                                </p:cTn>
                              </p:par>
                            </p:childTnLst>
                          </p:cTn>
                        </p:par>
                      </p:childTnLst>
                    </p:cTn>
                  </p:par>
                  <p:par>
                    <p:cTn id="214" fill="hold">
                      <p:stCondLst>
                        <p:cond delay="indefinite"/>
                      </p:stCondLst>
                      <p:childTnLst>
                        <p:par>
                          <p:cTn id="215" fill="hold">
                            <p:stCondLst>
                              <p:cond delay="0"/>
                            </p:stCondLst>
                            <p:childTnLst>
                              <p:par>
                                <p:cTn id="216" presetID="36" presetClass="path" presetSubtype="0" accel="50000" decel="50000" fill="hold" grpId="0" nodeType="clickEffect">
                                  <p:stCondLst>
                                    <p:cond delay="0"/>
                                  </p:stCondLst>
                                  <p:childTnLst>
                                    <p:animMotion origin="layout" path="M 0.00442 -0.02084 L 0.00442 0.11088 C 0.00442 0.16967 0.02304 0.24259 0.03815 0.24259 L 0.072 0.24259 " pathEditMode="relative" rAng="0" ptsTypes="AAAA">
                                      <p:cBhvr>
                                        <p:cTn id="217" dur="2000" fill="hold"/>
                                        <p:tgtEl>
                                          <p:spTgt spid="87"/>
                                        </p:tgtEl>
                                        <p:attrNameLst>
                                          <p:attrName>ppt_x</p:attrName>
                                          <p:attrName>ppt_y</p:attrName>
                                        </p:attrNameLst>
                                      </p:cBhvr>
                                      <p:rCtr x="3372" y="13171"/>
                                    </p:animMotion>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9"/>
                                        </p:tgtEl>
                                        <p:attrNameLst>
                                          <p:attrName>style.visibility</p:attrName>
                                        </p:attrNameLst>
                                      </p:cBhvr>
                                      <p:to>
                                        <p:strVal val="visible"/>
                                      </p:to>
                                    </p:set>
                                    <p:animEffect transition="in" filter="fade">
                                      <p:cBhvr>
                                        <p:cTn id="2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82" grpId="0" animBg="1"/>
      <p:bldP spid="87" grpId="0" animBg="1"/>
      <p:bldP spid="81" grpId="0" animBg="1"/>
      <p:bldP spid="84" grpId="0" animBg="1"/>
      <p:bldP spid="86" grpId="0" animBg="1"/>
      <p:bldP spid="32" grpId="0" animBg="1"/>
      <p:bldP spid="46" grpId="0" animBg="1"/>
      <p:bldP spid="62" grpId="0" animBg="1"/>
      <p:bldP spid="70" grpId="0" animBg="1"/>
      <p:bldP spid="23" grpId="0" animBg="1"/>
      <p:bldP spid="54" grpId="0" animBg="1"/>
      <p:bldP spid="63" grpId="0" animBg="1"/>
      <p:bldP spid="50" grpId="0" animBg="1"/>
      <p:bldP spid="41" grpId="0" animBg="1"/>
      <p:bldP spid="61" grpId="0" animBg="1"/>
      <p:bldP spid="27" grpId="0" animBg="1"/>
      <p:bldP spid="71" grpId="0" animBg="1"/>
      <p:bldP spid="28" grpId="0" animBg="1"/>
      <p:bldP spid="44" grpId="0" animBg="1"/>
      <p:bldP spid="55" grpId="0" animBg="1"/>
      <p:bldP spid="67" grpId="0" animBg="1"/>
      <p:bldP spid="29" grpId="0" animBg="1"/>
      <p:bldP spid="45" grpId="0" animBg="1"/>
      <p:bldP spid="56" grpId="0" animBg="1"/>
      <p:bldP spid="68" grpId="0" animBg="1"/>
      <p:bldP spid="5" grpId="0" animBg="1"/>
      <p:bldP spid="18" grpId="0" animBg="1"/>
      <p:bldP spid="7" grpId="0" animBg="1"/>
      <p:bldP spid="13" grpId="0" animBg="1"/>
      <p:bldP spid="57" grpId="0" animBg="1"/>
      <p:bldP spid="69" grpId="0" animBg="1"/>
      <p:bldP spid="79" grpId="0" animBg="1"/>
      <p:bldP spid="19"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8E77C2EC-087B-468D-94FE-D473B8B434AA}"/>
              </a:ext>
            </a:extLst>
          </p:cNvPr>
          <p:cNvSpPr/>
          <p:nvPr/>
        </p:nvSpPr>
        <p:spPr>
          <a:xfrm>
            <a:off x="8924418" y="1241418"/>
            <a:ext cx="197140" cy="18288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C65645A7-8D20-4321-BE2C-B2214171E666}"/>
              </a:ext>
            </a:extLst>
          </p:cNvPr>
          <p:cNvSpPr/>
          <p:nvPr/>
        </p:nvSpPr>
        <p:spPr>
          <a:xfrm>
            <a:off x="8844816" y="1199123"/>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757827" y="1176962"/>
            <a:ext cx="3463628" cy="1169551"/>
          </a:xfrm>
          <a:prstGeom prst="rect">
            <a:avLst/>
          </a:prstGeom>
          <a:solidFill>
            <a:srgbClr val="FCFCFC"/>
          </a:solidFill>
        </p:spPr>
        <p:txBody>
          <a:bodyPr wrap="square" rtlCol="0">
            <a:spAutoFit/>
          </a:bodyPr>
          <a:lstStyle/>
          <a:p>
            <a:pPr algn="just"/>
            <a:r>
              <a:rPr lang="en-US" sz="1400">
                <a:latin typeface="Calibri" panose="020F0502020204030204" pitchFamily="34" charset="0"/>
                <a:cs typeface="Calibri" panose="020F0502020204030204" pitchFamily="34" charset="0"/>
              </a:rPr>
              <a:t>Geo-spatial data stored in GSKY database can be layered over a world map. On the next two slides the steps and code snippets are shown to demonstrate the usage and inner workings.</a:t>
            </a:r>
          </a:p>
        </p:txBody>
      </p:sp>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34505"/>
            <a:ext cx="357808" cy="195511"/>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3"/>
          <a:stretch>
            <a:fillRect/>
          </a:stretch>
        </p:blipFill>
        <p:spPr>
          <a:xfrm>
            <a:off x="2638426" y="1186443"/>
            <a:ext cx="1760962" cy="761628"/>
          </a:xfrm>
          <a:prstGeom prst="rect">
            <a:avLst/>
          </a:prstGeom>
          <a:ln w="3175">
            <a:solidFill>
              <a:schemeClr val="tx1"/>
            </a:solidFill>
          </a:ln>
        </p:spPr>
      </p:pic>
      <p:sp>
        <p:nvSpPr>
          <p:cNvPr id="14" name="Arrow: Right 13">
            <a:extLst>
              <a:ext uri="{FF2B5EF4-FFF2-40B4-BE49-F238E27FC236}">
                <a16:creationId xmlns:a16="http://schemas.microsoft.com/office/drawing/2014/main" id="{08096CC5-4AC5-40E0-A947-72468F87F7A9}"/>
              </a:ext>
            </a:extLst>
          </p:cNvPr>
          <p:cNvSpPr/>
          <p:nvPr/>
        </p:nvSpPr>
        <p:spPr>
          <a:xfrm rot="20852821">
            <a:off x="1677729" y="193773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597380" y="1882791"/>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61072" y="39442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4294967295"/>
          </p:nvPr>
        </p:nvSpPr>
        <p:spPr>
          <a:xfrm>
            <a:off x="11465866" y="6011578"/>
            <a:ext cx="764215" cy="365125"/>
          </a:xfrm>
        </p:spPr>
        <p:txBody>
          <a:bodyPr/>
          <a:lstStyle/>
          <a:p>
            <a:fld id="{6D22F896-40B5-4ADD-8801-0D06FADFA095}" type="slidenum">
              <a:rPr lang="en-US" smtClean="0"/>
              <a:t>5</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4"/>
          <a:stretch>
            <a:fillRect/>
          </a:stretch>
        </p:blipFill>
        <p:spPr>
          <a:xfrm>
            <a:off x="2638426" y="1944842"/>
            <a:ext cx="1681452" cy="466725"/>
          </a:xfrm>
          <a:prstGeom prst="rect">
            <a:avLst/>
          </a:prstGeom>
          <a:ln w="3175">
            <a:solidFill>
              <a:schemeClr val="tx1"/>
            </a:solidFill>
          </a:ln>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5"/>
          <a:stretch>
            <a:fillRect/>
          </a:stretch>
        </p:blipFill>
        <p:spPr>
          <a:xfrm>
            <a:off x="4303976" y="1186453"/>
            <a:ext cx="1431300" cy="1225124"/>
          </a:xfrm>
          <a:prstGeom prst="rect">
            <a:avLst/>
          </a:prstGeom>
          <a:ln w="3175">
            <a:solidFill>
              <a:schemeClr val="tx1"/>
            </a:solidFill>
          </a:ln>
        </p:spPr>
      </p:pic>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6"/>
          <a:stretch>
            <a:fillRect/>
          </a:stretch>
        </p:blipFill>
        <p:spPr>
          <a:xfrm>
            <a:off x="2651316" y="2498127"/>
            <a:ext cx="1641206" cy="500357"/>
          </a:xfrm>
          <a:prstGeom prst="rect">
            <a:avLst/>
          </a:prstGeom>
          <a:ln w="3175">
            <a:solidFill>
              <a:schemeClr val="tx1"/>
            </a:solidFill>
          </a:ln>
        </p:spPr>
      </p:pic>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7"/>
          <a:stretch>
            <a:fillRect/>
          </a:stretch>
        </p:blipFill>
        <p:spPr>
          <a:xfrm>
            <a:off x="2651003" y="3248714"/>
            <a:ext cx="2333190" cy="1619222"/>
          </a:xfrm>
          <a:prstGeom prst="rect">
            <a:avLst/>
          </a:prstGeom>
          <a:ln w="3175">
            <a:solidFill>
              <a:schemeClr val="tx1"/>
            </a:solidFill>
          </a:ln>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8"/>
          <a:stretch>
            <a:fillRect/>
          </a:stretch>
        </p:blipFill>
        <p:spPr>
          <a:xfrm>
            <a:off x="9394927" y="2203656"/>
            <a:ext cx="2428555" cy="888837"/>
          </a:xfrm>
          <a:prstGeom prst="rect">
            <a:avLst/>
          </a:prstGeom>
          <a:ln w="3175">
            <a:solidFill>
              <a:schemeClr val="tx1"/>
            </a:solidFill>
          </a:ln>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6"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80500"/>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
        <p:nvSpPr>
          <p:cNvPr id="70" name="Rectangle: Rounded Corners 69">
            <a:extLst>
              <a:ext uri="{FF2B5EF4-FFF2-40B4-BE49-F238E27FC236}">
                <a16:creationId xmlns:a16="http://schemas.microsoft.com/office/drawing/2014/main" id="{F168AD6A-B41C-4FE5-BAA4-57A92232058B}"/>
              </a:ext>
            </a:extLst>
          </p:cNvPr>
          <p:cNvSpPr/>
          <p:nvPr/>
        </p:nvSpPr>
        <p:spPr>
          <a:xfrm>
            <a:off x="2895089" y="1711626"/>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6" name="Rectangle: Rounded Corners 75">
            <a:extLst>
              <a:ext uri="{FF2B5EF4-FFF2-40B4-BE49-F238E27FC236}">
                <a16:creationId xmlns:a16="http://schemas.microsoft.com/office/drawing/2014/main" id="{0E0694EE-E5B5-49FD-BE4C-2E3DB0AA461E}"/>
              </a:ext>
            </a:extLst>
          </p:cNvPr>
          <p:cNvSpPr/>
          <p:nvPr/>
        </p:nvSpPr>
        <p:spPr>
          <a:xfrm>
            <a:off x="3648387" y="2088357"/>
            <a:ext cx="621818"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Rectangle: Rounded Corners 76">
            <a:extLst>
              <a:ext uri="{FF2B5EF4-FFF2-40B4-BE49-F238E27FC236}">
                <a16:creationId xmlns:a16="http://schemas.microsoft.com/office/drawing/2014/main" id="{493B5239-21FA-4670-B778-3E1DC99EBE67}"/>
              </a:ext>
            </a:extLst>
          </p:cNvPr>
          <p:cNvSpPr/>
          <p:nvPr/>
        </p:nvSpPr>
        <p:spPr>
          <a:xfrm>
            <a:off x="3472275" y="2611950"/>
            <a:ext cx="797880" cy="198372"/>
          </a:xfrm>
          <a:prstGeom prst="roundRect">
            <a:avLst/>
          </a:prstGeom>
          <a:solidFill>
            <a:srgbClr val="F6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8" name="Rectangle: Rounded Corners 77">
            <a:extLst>
              <a:ext uri="{FF2B5EF4-FFF2-40B4-BE49-F238E27FC236}">
                <a16:creationId xmlns:a16="http://schemas.microsoft.com/office/drawing/2014/main" id="{C519597C-814B-4E44-96BA-700A38DA411A}"/>
              </a:ext>
            </a:extLst>
          </p:cNvPr>
          <p:cNvSpPr/>
          <p:nvPr/>
        </p:nvSpPr>
        <p:spPr>
          <a:xfrm>
            <a:off x="4490807" y="4536792"/>
            <a:ext cx="467181" cy="264033"/>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0" name="Rectangle: Rounded Corners 79">
            <a:extLst>
              <a:ext uri="{FF2B5EF4-FFF2-40B4-BE49-F238E27FC236}">
                <a16:creationId xmlns:a16="http://schemas.microsoft.com/office/drawing/2014/main" id="{EC961210-4A22-413B-A48A-1E605976DCC8}"/>
              </a:ext>
            </a:extLst>
          </p:cNvPr>
          <p:cNvSpPr/>
          <p:nvPr/>
        </p:nvSpPr>
        <p:spPr>
          <a:xfrm>
            <a:off x="9634207" y="2430874"/>
            <a:ext cx="2032336"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nvGraphicFramePr>
            <p:xfrm>
              <a:off x="-9600" y="687997"/>
              <a:ext cx="2428555" cy="4694909"/>
            </p:xfrm>
            <a:graphic>
              <a:graphicData uri="http://schemas.microsoft.com/office/drawing/2017/model3d">
                <am3d:model3d r:embed="rId9">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10"/>
                  <am3d:raster rName="Office3DRenderer" rVer="16.0.8326">
                    <am3d:blip r:embed="rId11"/>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13"/>
              <a:stretch>
                <a:fillRect/>
              </a:stretch>
            </p:blipFill>
            <p:spPr>
              <a:xfrm>
                <a:off x="-9600" y="687997"/>
                <a:ext cx="2428555" cy="4694909"/>
              </a:xfrm>
              <a:prstGeom prst="rect">
                <a:avLst/>
              </a:prstGeom>
            </p:spPr>
          </p:pic>
        </mc:Fallback>
      </mc:AlternateContent>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sp>
        <p:nvSpPr>
          <p:cNvPr id="81" name="TextBox 80">
            <a:extLst>
              <a:ext uri="{FF2B5EF4-FFF2-40B4-BE49-F238E27FC236}">
                <a16:creationId xmlns:a16="http://schemas.microsoft.com/office/drawing/2014/main" id="{B5CD75B8-D1E0-4294-B80F-F858E42FF072}"/>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Code Interactions</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966611" y="3731192"/>
            <a:ext cx="1119864"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Next Slide</a:t>
            </a:r>
            <a:endParaRPr lang="en-AU" sz="16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51"/>
            <a:ext cx="3463794" cy="1227600"/>
            <a:chOff x="5757660" y="1186443"/>
            <a:chExt cx="3463794" cy="1224000"/>
          </a:xfrm>
        </p:grpSpPr>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14"/>
            <a:stretch>
              <a:fillRect/>
            </a:stretch>
          </p:blipFill>
          <p:spPr>
            <a:xfrm>
              <a:off x="5757660" y="1186443"/>
              <a:ext cx="3463794" cy="1224000"/>
            </a:xfrm>
            <a:prstGeom prst="rect">
              <a:avLst/>
            </a:prstGeom>
            <a:ln w="3175">
              <a:solidFill>
                <a:schemeClr val="tx1"/>
              </a:solidFill>
            </a:ln>
          </p:spPr>
        </p:pic>
      </p:grpSp>
      <p:sp>
        <p:nvSpPr>
          <p:cNvPr id="79" name="Rectangle: Rounded Corners 78">
            <a:extLst>
              <a:ext uri="{FF2B5EF4-FFF2-40B4-BE49-F238E27FC236}">
                <a16:creationId xmlns:a16="http://schemas.microsoft.com/office/drawing/2014/main" id="{8AD4BE8E-FE7E-4ACF-B7F4-549F4271FCDD}"/>
              </a:ext>
            </a:extLst>
          </p:cNvPr>
          <p:cNvSpPr/>
          <p:nvPr/>
        </p:nvSpPr>
        <p:spPr>
          <a:xfrm>
            <a:off x="7822596" y="1209627"/>
            <a:ext cx="1388113" cy="27720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61390942"/>
      </p:ext>
    </p:extLst>
  </p:cSld>
  <p:clrMapOvr>
    <a:masterClrMapping/>
  </p:clrMapOvr>
  <mc:AlternateContent xmlns:mc="http://schemas.openxmlformats.org/markup-compatibility/2006" xmlns:p14="http://schemas.microsoft.com/office/powerpoint/2010/main">
    <mc:Choice Requires="p14">
      <p:transition spd="slow" p14:dur="2000" advTm="83002"/>
    </mc:Choice>
    <mc:Fallback xmlns="">
      <p:transition spd="slow" advTm="830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3.33333E-6 L 0.10677 -0.03032 " pathEditMode="relative" rAng="0" ptsTypes="AA">
                                      <p:cBhvr>
                                        <p:cTn id="10" dur="2000" fill="hold"/>
                                        <p:tgtEl>
                                          <p:spTgt spid="14"/>
                                        </p:tgtEl>
                                        <p:attrNameLst>
                                          <p:attrName>ppt_x</p:attrName>
                                          <p:attrName>ppt_y</p:attrName>
                                        </p:attrNameLst>
                                      </p:cBhvr>
                                      <p:rCtr x="5169" y="-1528"/>
                                    </p:animMotion>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000"/>
                                        <p:tgtEl>
                                          <p:spTgt spid="70"/>
                                        </p:tgtEl>
                                      </p:cBhvr>
                                    </p:animEffect>
                                    <p:anim calcmode="lin" valueType="num">
                                      <p:cBhvr>
                                        <p:cTn id="16" dur="2000" fill="hold"/>
                                        <p:tgtEl>
                                          <p:spTgt spid="70"/>
                                        </p:tgtEl>
                                        <p:attrNameLst>
                                          <p:attrName>ppt_w</p:attrName>
                                        </p:attrNameLst>
                                      </p:cBhvr>
                                      <p:tavLst>
                                        <p:tav tm="0" fmla="#ppt_w*sin(2.5*pi*$)">
                                          <p:val>
                                            <p:fltVal val="0"/>
                                          </p:val>
                                        </p:tav>
                                        <p:tav tm="100000">
                                          <p:val>
                                            <p:fltVal val="1"/>
                                          </p:val>
                                        </p:tav>
                                      </p:tavLst>
                                    </p:anim>
                                    <p:anim calcmode="lin" valueType="num">
                                      <p:cBhvr>
                                        <p:cTn id="17" dur="20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5"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2000"/>
                                        <p:tgtEl>
                                          <p:spTgt spid="76"/>
                                        </p:tgtEl>
                                      </p:cBhvr>
                                    </p:animEffect>
                                    <p:anim calcmode="lin" valueType="num">
                                      <p:cBhvr>
                                        <p:cTn id="26" dur="2000" fill="hold"/>
                                        <p:tgtEl>
                                          <p:spTgt spid="76"/>
                                        </p:tgtEl>
                                        <p:attrNameLst>
                                          <p:attrName>ppt_w</p:attrName>
                                        </p:attrNameLst>
                                      </p:cBhvr>
                                      <p:tavLst>
                                        <p:tav tm="0" fmla="#ppt_w*sin(2.5*pi*$)">
                                          <p:val>
                                            <p:fltVal val="0"/>
                                          </p:val>
                                        </p:tav>
                                        <p:tav tm="100000">
                                          <p:val>
                                            <p:fltVal val="1"/>
                                          </p:val>
                                        </p:tav>
                                      </p:tavLst>
                                    </p:anim>
                                    <p:anim calcmode="lin" valueType="num">
                                      <p:cBhvr>
                                        <p:cTn id="27"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0" nodeType="clickEffect">
                                  <p:stCondLst>
                                    <p:cond delay="0"/>
                                  </p:stCondLst>
                                  <p:childTnLst>
                                    <p:animMotion origin="layout" path="M -4.16667E-6 7.40741E-7 L -4.16667E-6 0.05694 " pathEditMode="relative" rAng="0" ptsTypes="AA">
                                      <p:cBhvr>
                                        <p:cTn id="31" dur="2000" fill="hold"/>
                                        <p:tgtEl>
                                          <p:spTgt spid="21"/>
                                        </p:tgtEl>
                                        <p:attrNameLst>
                                          <p:attrName>ppt_x</p:attrName>
                                          <p:attrName>ppt_y</p:attrName>
                                        </p:attrNameLst>
                                      </p:cBhvr>
                                      <p:rCtr x="0" y="2847"/>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2000"/>
                                        <p:tgtEl>
                                          <p:spTgt spid="77"/>
                                        </p:tgtEl>
                                      </p:cBhvr>
                                    </p:animEffect>
                                    <p:anim calcmode="lin" valueType="num">
                                      <p:cBhvr>
                                        <p:cTn id="42" dur="2000" fill="hold"/>
                                        <p:tgtEl>
                                          <p:spTgt spid="77"/>
                                        </p:tgtEl>
                                        <p:attrNameLst>
                                          <p:attrName>ppt_w</p:attrName>
                                        </p:attrNameLst>
                                      </p:cBhvr>
                                      <p:tavLst>
                                        <p:tav tm="0" fmla="#ppt_w*sin(2.5*pi*$)">
                                          <p:val>
                                            <p:fltVal val="0"/>
                                          </p:val>
                                        </p:tav>
                                        <p:tav tm="100000">
                                          <p:val>
                                            <p:fltVal val="1"/>
                                          </p:val>
                                        </p:tav>
                                      </p:tavLst>
                                    </p:anim>
                                    <p:anim calcmode="lin" valueType="num">
                                      <p:cBhvr>
                                        <p:cTn id="43" dur="20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4.16667E-6 2.22222E-6 L -4.16667E-6 0.13981 " pathEditMode="relative" rAng="0" ptsTypes="AA">
                                      <p:cBhvr>
                                        <p:cTn id="47" dur="2000" fill="hold"/>
                                        <p:tgtEl>
                                          <p:spTgt spid="25"/>
                                        </p:tgtEl>
                                        <p:attrNameLst>
                                          <p:attrName>ppt_x</p:attrName>
                                          <p:attrName>ppt_y</p:attrName>
                                        </p:attrNameLst>
                                      </p:cBhvr>
                                      <p:rCtr x="0" y="6991"/>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fade">
                                      <p:cBhvr>
                                        <p:cTn id="57" dur="2000"/>
                                        <p:tgtEl>
                                          <p:spTgt spid="78"/>
                                        </p:tgtEl>
                                      </p:cBhvr>
                                    </p:animEffect>
                                    <p:anim calcmode="lin" valueType="num">
                                      <p:cBhvr>
                                        <p:cTn id="58" dur="2000" fill="hold"/>
                                        <p:tgtEl>
                                          <p:spTgt spid="78"/>
                                        </p:tgtEl>
                                        <p:attrNameLst>
                                          <p:attrName>ppt_w</p:attrName>
                                        </p:attrNameLst>
                                      </p:cBhvr>
                                      <p:tavLst>
                                        <p:tav tm="0" fmla="#ppt_w*sin(2.5*pi*$)">
                                          <p:val>
                                            <p:fltVal val="0"/>
                                          </p:val>
                                        </p:tav>
                                        <p:tav tm="100000">
                                          <p:val>
                                            <p:fltVal val="1"/>
                                          </p:val>
                                        </p:tav>
                                      </p:tavLst>
                                    </p:anim>
                                    <p:anim calcmode="lin" valueType="num">
                                      <p:cBhvr>
                                        <p:cTn id="59" dur="20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57" presetClass="path" presetSubtype="0" accel="50000" decel="50000" fill="hold" grpId="0" nodeType="clickEffect">
                                  <p:stCondLst>
                                    <p:cond delay="0"/>
                                  </p:stCondLst>
                                  <p:childTnLst>
                                    <p:animMotion origin="layout" path="M -0.01927 -0.20833 L -0.01927 -0.27847 C -0.01927 -0.31018 0.00131 -0.34861 0.01797 -0.34861 L 0.05586 -0.34861 " pathEditMode="relative" rAng="0" ptsTypes="AAAA">
                                      <p:cBhvr>
                                        <p:cTn id="63" dur="2000" fill="hold"/>
                                        <p:tgtEl>
                                          <p:spTgt spid="60"/>
                                        </p:tgtEl>
                                        <p:attrNameLst>
                                          <p:attrName>ppt_x</p:attrName>
                                          <p:attrName>ppt_y</p:attrName>
                                        </p:attrNameLst>
                                      </p:cBhvr>
                                      <p:rCtr x="3750" y="-7014"/>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0" nodeType="clickEffect">
                                  <p:stCondLst>
                                    <p:cond delay="0"/>
                                  </p:stCondLst>
                                  <p:childTnLst>
                                    <p:animMotion origin="layout" path="M 2.29167E-6 7.40741E-7 L 2.29167E-6 0.05185 " pathEditMode="relative" rAng="0" ptsTypes="AA">
                                      <p:cBhvr>
                                        <p:cTn id="72" dur="2000" fill="hold"/>
                                        <p:tgtEl>
                                          <p:spTgt spid="61"/>
                                        </p:tgtEl>
                                        <p:attrNameLst>
                                          <p:attrName>ppt_x</p:attrName>
                                          <p:attrName>ppt_y</p:attrName>
                                        </p:attrNameLst>
                                      </p:cBhvr>
                                      <p:rCtr x="0" y="2593"/>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0" nodeType="clickEffect">
                                  <p:stCondLst>
                                    <p:cond delay="0"/>
                                  </p:stCondLst>
                                  <p:childTnLst>
                                    <p:animMotion origin="layout" path="M 8.33333E-7 2.96296E-6 L 8.33333E-7 0.1081 " pathEditMode="relative" rAng="0" ptsTypes="AA">
                                      <p:cBhvr>
                                        <p:cTn id="81" dur="2000" fill="hold"/>
                                        <p:tgtEl>
                                          <p:spTgt spid="64"/>
                                        </p:tgtEl>
                                        <p:attrNameLst>
                                          <p:attrName>ppt_x</p:attrName>
                                          <p:attrName>ppt_y</p:attrName>
                                        </p:attrNameLst>
                                      </p:cBhvr>
                                      <p:rCtr x="0" y="5394"/>
                                    </p:animMotion>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childTnLst>
                          </p:cTn>
                        </p:par>
                      </p:childTnLst>
                    </p:cTn>
                  </p:par>
                  <p:par>
                    <p:cTn id="87" fill="hold">
                      <p:stCondLst>
                        <p:cond delay="indefinite"/>
                      </p:stCondLst>
                      <p:childTnLst>
                        <p:par>
                          <p:cTn id="88" fill="hold">
                            <p:stCondLst>
                              <p:cond delay="0"/>
                            </p:stCondLst>
                            <p:childTnLst>
                              <p:par>
                                <p:cTn id="89"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90" dur="2000" fill="hold"/>
                                        <p:tgtEl>
                                          <p:spTgt spid="74"/>
                                        </p:tgtEl>
                                        <p:attrNameLst>
                                          <p:attrName>ppt_x</p:attrName>
                                          <p:attrName>ppt_y</p:attrName>
                                        </p:attrNameLst>
                                      </p:cBhvr>
                                      <p:rCtr x="5156" y="-13403"/>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500"/>
                                        <p:tgtEl>
                                          <p:spTgt spid="10"/>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80"/>
                                        </p:tgtEl>
                                        <p:attrNameLst>
                                          <p:attrName>style.visibility</p:attrName>
                                        </p:attrNameLst>
                                      </p:cBhvr>
                                      <p:to>
                                        <p:strVal val="visible"/>
                                      </p:to>
                                    </p:set>
                                    <p:animEffect transition="in" filter="fade">
                                      <p:cBhvr>
                                        <p:cTn id="100" dur="2000"/>
                                        <p:tgtEl>
                                          <p:spTgt spid="80"/>
                                        </p:tgtEl>
                                      </p:cBhvr>
                                    </p:animEffect>
                                    <p:anim calcmode="lin" valueType="num">
                                      <p:cBhvr>
                                        <p:cTn id="101" dur="2000" fill="hold"/>
                                        <p:tgtEl>
                                          <p:spTgt spid="80"/>
                                        </p:tgtEl>
                                        <p:attrNameLst>
                                          <p:attrName>ppt_w</p:attrName>
                                        </p:attrNameLst>
                                      </p:cBhvr>
                                      <p:tavLst>
                                        <p:tav tm="0" fmla="#ppt_w*sin(2.5*pi*$)">
                                          <p:val>
                                            <p:fltVal val="0"/>
                                          </p:val>
                                        </p:tav>
                                        <p:tav tm="100000">
                                          <p:val>
                                            <p:fltVal val="1"/>
                                          </p:val>
                                        </p:tav>
                                      </p:tavLst>
                                    </p:anim>
                                    <p:anim calcmode="lin" valueType="num">
                                      <p:cBhvr>
                                        <p:cTn id="102" dur="2000" fill="hold"/>
                                        <p:tgtEl>
                                          <p:spTgt spid="80"/>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106" dur="2000" fill="hold"/>
                                        <p:tgtEl>
                                          <p:spTgt spid="72"/>
                                        </p:tgtEl>
                                        <p:attrNameLst>
                                          <p:attrName>ppt_x</p:attrName>
                                          <p:attrName>ppt_y</p:attrName>
                                        </p:attrNameLst>
                                      </p:cBhvr>
                                      <p:rCtr x="-2812" y="-6250"/>
                                    </p:animMotion>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fade">
                                      <p:cBhvr>
                                        <p:cTn id="111" dur="500"/>
                                        <p:tgtEl>
                                          <p:spTgt spid="52"/>
                                        </p:tgtEl>
                                      </p:cBhvr>
                                    </p:animEffect>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fade">
                                      <p:cBhvr>
                                        <p:cTn id="116" dur="2000"/>
                                        <p:tgtEl>
                                          <p:spTgt spid="79"/>
                                        </p:tgtEl>
                                      </p:cBhvr>
                                    </p:animEffect>
                                    <p:anim calcmode="lin" valueType="num">
                                      <p:cBhvr>
                                        <p:cTn id="117" dur="2000" fill="hold"/>
                                        <p:tgtEl>
                                          <p:spTgt spid="79"/>
                                        </p:tgtEl>
                                        <p:attrNameLst>
                                          <p:attrName>ppt_w</p:attrName>
                                        </p:attrNameLst>
                                      </p:cBhvr>
                                      <p:tavLst>
                                        <p:tav tm="0" fmla="#ppt_w*sin(2.5*pi*$)">
                                          <p:val>
                                            <p:fltVal val="0"/>
                                          </p:val>
                                        </p:tav>
                                        <p:tav tm="100000">
                                          <p:val>
                                            <p:fltVal val="1"/>
                                          </p:val>
                                        </p:tav>
                                      </p:tavLst>
                                    </p:anim>
                                    <p:anim calcmode="lin" valueType="num">
                                      <p:cBhvr>
                                        <p:cTn id="118"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50" presetClass="path" presetSubtype="0" accel="50000" decel="50000" fill="hold" grpId="0" nodeType="clickEffect">
                                  <p:stCondLst>
                                    <p:cond delay="0"/>
                                  </p:stCondLst>
                                  <p:childTnLst>
                                    <p:animMotion origin="layout" path="M -4.16667E-6 -2.96296E-6 L 0.07865 -2.96296E-6 C 0.11381 -2.96296E-6 0.1573 0.10648 0.1573 0.19329 L 0.1573 0.38658 " pathEditMode="relative" rAng="0" ptsTypes="AAAA">
                                      <p:cBhvr>
                                        <p:cTn id="122" dur="2000" fill="hold"/>
                                        <p:tgtEl>
                                          <p:spTgt spid="56"/>
                                        </p:tgtEl>
                                        <p:attrNameLst>
                                          <p:attrName>ppt_x</p:attrName>
                                          <p:attrName>ppt_y</p:attrName>
                                        </p:attrNameLst>
                                      </p:cBhvr>
                                      <p:rCtr x="7865" y="19329"/>
                                    </p:animMotion>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1" grpId="0" animBg="1"/>
      <p:bldP spid="14" grpId="0" animBg="1"/>
      <p:bldP spid="74" grpId="0" animBg="1"/>
      <p:bldP spid="72" grpId="0" animBg="1"/>
      <p:bldP spid="60" grpId="0" animBg="1"/>
      <p:bldP spid="64" grpId="0" animBg="1"/>
      <p:bldP spid="25" grpId="0" animBg="1"/>
      <p:bldP spid="21" grpId="0" animBg="1"/>
      <p:bldP spid="58" grpId="0" animBg="1"/>
      <p:bldP spid="70" grpId="0" animBg="1"/>
      <p:bldP spid="76" grpId="0" animBg="1"/>
      <p:bldP spid="77" grpId="0" animBg="1"/>
      <p:bldP spid="78" grpId="0" animBg="1"/>
      <p:bldP spid="80" grpId="0" animBg="1"/>
      <p:bldP spid="2" grpId="0" animBg="1"/>
      <p:bldP spid="34" grpId="0" animBg="1"/>
      <p:bldP spid="7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4254CA6-E417-4C5B-9837-AFDA93F3227C}"/>
              </a:ext>
            </a:extLst>
          </p:cNvPr>
          <p:cNvSpPr txBox="1"/>
          <p:nvPr/>
        </p:nvSpPr>
        <p:spPr>
          <a:xfrm>
            <a:off x="2407934" y="907596"/>
            <a:ext cx="4662000" cy="1384995"/>
          </a:xfrm>
          <a:prstGeom prst="rect">
            <a:avLst/>
          </a:prstGeom>
          <a:solidFill>
            <a:srgbClr val="FFFFFF"/>
          </a:solidFill>
        </p:spPr>
        <p:txBody>
          <a:bodyPr wrap="square" rtlCol="0">
            <a:spAutoFit/>
          </a:bodyPr>
          <a:lstStyle/>
          <a:p>
            <a:pPr algn="just"/>
            <a:r>
              <a:rPr lang="en-US" sz="1400">
                <a:latin typeface="Calibri" panose="020F0502020204030204" pitchFamily="34" charset="0"/>
                <a:cs typeface="Calibri" panose="020F0502020204030204" pitchFamily="34" charset="0"/>
              </a:rPr>
              <a:t>TerriaMap includes a Node.JS-based webserver that can connect to various data sources that comply with WMS and WPS formats. It can send requests to the GSKY server and display the returned results. This slide will show an overview of the process flow. Code snippets from both TerriaMap and GSKY are shown. </a:t>
            </a:r>
            <a:endParaRPr lang="en-AU" sz="1400">
              <a:latin typeface="Calibri" panose="020F0502020204030204" pitchFamily="34" charset="0"/>
              <a:cs typeface="Calibri" panose="020F0502020204030204" pitchFamily="34" charset="0"/>
            </a:endParaRPr>
          </a:p>
        </p:txBody>
      </p:sp>
      <p:sp>
        <p:nvSpPr>
          <p:cNvPr id="70" name="Oval 69">
            <a:extLst>
              <a:ext uri="{FF2B5EF4-FFF2-40B4-BE49-F238E27FC236}">
                <a16:creationId xmlns:a16="http://schemas.microsoft.com/office/drawing/2014/main" id="{ACF3787A-2E44-43D9-B711-9540403DB6F5}"/>
              </a:ext>
            </a:extLst>
          </p:cNvPr>
          <p:cNvSpPr/>
          <p:nvPr/>
        </p:nvSpPr>
        <p:spPr>
          <a:xfrm>
            <a:off x="3913175" y="36886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623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23736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18187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53596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4660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6200780" y="4105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4018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401892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404707"/>
            <a:ext cx="934095" cy="2150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solidFill>
                  <a:schemeClr val="tx1"/>
                </a:solidFill>
              </a:rPr>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solidFill>
                  <a:schemeClr val="tx1"/>
                </a:solidFill>
              </a:rPr>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3106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4630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8845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50369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876764"/>
            <a:ext cx="222170" cy="7424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492409"/>
            <a:ext cx="867744"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40649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20888" y="3992630"/>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6328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9987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61895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58603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107881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101470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4935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43438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87907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553020"/>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199613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1993230"/>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4"/>
          <a:stretch>
            <a:fillRect/>
          </a:stretch>
        </p:blipFill>
        <p:spPr>
          <a:xfrm>
            <a:off x="5277864" y="4385698"/>
            <a:ext cx="983581" cy="885600"/>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275655" y="5253345"/>
            <a:ext cx="938537" cy="1013214"/>
            <a:chOff x="5142801" y="5214277"/>
            <a:chExt cx="1017277"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5"/>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14527"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6"/>
          <a:stretch>
            <a:fillRect/>
          </a:stretch>
        </p:blipFill>
        <p:spPr>
          <a:xfrm>
            <a:off x="2407935" y="4378330"/>
            <a:ext cx="2708477" cy="1888229"/>
          </a:xfrm>
          <a:prstGeom prst="rect">
            <a:avLst/>
          </a:prstGeom>
          <a:ln>
            <a:solidFill>
              <a:schemeClr val="tx1"/>
            </a:solidFill>
          </a:ln>
        </p:spPr>
      </p:pic>
      <p:sp>
        <p:nvSpPr>
          <p:cNvPr id="63" name="Rectangle 62">
            <a:extLst>
              <a:ext uri="{FF2B5EF4-FFF2-40B4-BE49-F238E27FC236}">
                <a16:creationId xmlns:a16="http://schemas.microsoft.com/office/drawing/2014/main" id="{D29C8D59-0D19-421F-81AA-F103E048EC43}"/>
              </a:ext>
            </a:extLst>
          </p:cNvPr>
          <p:cNvSpPr/>
          <p:nvPr/>
        </p:nvSpPr>
        <p:spPr>
          <a:xfrm>
            <a:off x="7309006" y="4170738"/>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90104"/>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7">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8"/>
                  <am3d:raster rName="Office3DRenderer" rVer="16.0.8326">
                    <am3d:blip r:embed="rId9"/>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884152"/>
            <a:ext cx="464636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22886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838718"/>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560727"/>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
        <p:nvSpPr>
          <p:cNvPr id="91" name="Slide Number Placeholder 4">
            <a:extLst>
              <a:ext uri="{FF2B5EF4-FFF2-40B4-BE49-F238E27FC236}">
                <a16:creationId xmlns:a16="http://schemas.microsoft.com/office/drawing/2014/main" id="{6E24EB72-31B9-4B19-84BD-C72BF8B91A38}"/>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6</a:t>
            </a:fld>
            <a:endParaRPr lang="en-US" dirty="0"/>
          </a:p>
        </p:txBody>
      </p:sp>
      <p:sp>
        <p:nvSpPr>
          <p:cNvPr id="2" name="Rectangle: Rounded Corners 1">
            <a:extLst>
              <a:ext uri="{FF2B5EF4-FFF2-40B4-BE49-F238E27FC236}">
                <a16:creationId xmlns:a16="http://schemas.microsoft.com/office/drawing/2014/main" id="{020EE1C9-0BE4-4017-86CA-FA3DB79F16FB}"/>
              </a:ext>
            </a:extLst>
          </p:cNvPr>
          <p:cNvSpPr/>
          <p:nvPr/>
        </p:nvSpPr>
        <p:spPr>
          <a:xfrm>
            <a:off x="7309006" y="5619219"/>
            <a:ext cx="4705413" cy="533031"/>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End of the slide show !</a:t>
            </a:r>
            <a:endParaRPr lang="en-AU"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4" name="TextBox 93">
            <a:extLst>
              <a:ext uri="{FF2B5EF4-FFF2-40B4-BE49-F238E27FC236}">
                <a16:creationId xmlns:a16="http://schemas.microsoft.com/office/drawing/2014/main" id="{2ED6F0A0-4491-4C2A-B6EC-DA7442AD9069}"/>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Code Interactions</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14"/>
          <a:stretch>
            <a:fillRect/>
          </a:stretch>
        </p:blipFill>
        <p:spPr>
          <a:xfrm>
            <a:off x="6213267" y="4386216"/>
            <a:ext cx="853963" cy="886948"/>
          </a:xfrm>
          <a:prstGeom prst="rect">
            <a:avLst/>
          </a:prstGeom>
        </p:spPr>
      </p:pic>
      <p:sp>
        <p:nvSpPr>
          <p:cNvPr id="101" name="Rectangle 100">
            <a:extLst>
              <a:ext uri="{FF2B5EF4-FFF2-40B4-BE49-F238E27FC236}">
                <a16:creationId xmlns:a16="http://schemas.microsoft.com/office/drawing/2014/main" id="{B0661C83-6893-4CB0-B0CD-A9B01913BB63}"/>
              </a:ext>
            </a:extLst>
          </p:cNvPr>
          <p:cNvSpPr/>
          <p:nvPr/>
        </p:nvSpPr>
        <p:spPr>
          <a:xfrm>
            <a:off x="9976081"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a:extLst>
              <a:ext uri="{FF2B5EF4-FFF2-40B4-BE49-F238E27FC236}">
                <a16:creationId xmlns:a16="http://schemas.microsoft.com/office/drawing/2014/main" id="{BB3AA94C-A48E-48C8-9F12-6AFC5CB363B0}"/>
              </a:ext>
            </a:extLst>
          </p:cNvPr>
          <p:cNvSpPr/>
          <p:nvPr/>
        </p:nvSpPr>
        <p:spPr>
          <a:xfrm>
            <a:off x="10153186"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E27C4DA2-C8A6-4E44-84C9-B80807E65B01}"/>
              </a:ext>
            </a:extLst>
          </p:cNvPr>
          <p:cNvSpPr/>
          <p:nvPr/>
        </p:nvSpPr>
        <p:spPr>
          <a:xfrm>
            <a:off x="10333670"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6E14DFCA-CBD2-4D74-AA18-BE5D2A9F50D6}"/>
              </a:ext>
            </a:extLst>
          </p:cNvPr>
          <p:cNvSpPr/>
          <p:nvPr/>
        </p:nvSpPr>
        <p:spPr>
          <a:xfrm>
            <a:off x="10512455"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15"/>
          <a:stretch>
            <a:fillRect/>
          </a:stretch>
        </p:blipFill>
        <p:spPr>
          <a:xfrm>
            <a:off x="6209377" y="5275207"/>
            <a:ext cx="853016" cy="992734"/>
          </a:xfrm>
          <a:prstGeom prst="rect">
            <a:avLst/>
          </a:prstGeom>
        </p:spPr>
      </p:pic>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xmlns:p14="http://schemas.microsoft.com/office/powerpoint/2010/main">
    <mc:Choice Requires="p14">
      <p:transition spd="slow" p14:dur="2000" advTm="147761"/>
    </mc:Choice>
    <mc:Fallback xmlns="">
      <p:transition spd="slow" advTm="1477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1.85185E-6 L 1.04167E-6 0.09306 " pathEditMode="relative" rAng="0" ptsTypes="AA">
                                      <p:cBhvr>
                                        <p:cTn id="19" dur="2000" fill="hold"/>
                                        <p:tgtEl>
                                          <p:spTgt spid="21"/>
                                        </p:tgtEl>
                                        <p:attrNameLst>
                                          <p:attrName>ppt_x</p:attrName>
                                          <p:attrName>ppt_y</p:attrName>
                                        </p:attrNameLst>
                                      </p:cBhvr>
                                      <p:rCtr x="0" y="4236"/>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1598 L 1.04167E-6 0.06064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0.00347 L -2.70833E-6 0.05509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7.40741E-7 L -0.02487 0.16852 " pathEditMode="relative" rAng="0" ptsTypes="AA">
                                      <p:cBhvr>
                                        <p:cTn id="51" dur="2000" fill="hold"/>
                                        <p:tgtEl>
                                          <p:spTgt spid="72"/>
                                        </p:tgtEl>
                                        <p:attrNameLst>
                                          <p:attrName>ppt_x</p:attrName>
                                          <p:attrName>ppt_y</p:attrName>
                                        </p:attrNameLst>
                                      </p:cBhvr>
                                      <p:rCtr x="0" y="8426"/>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2 L 0.21536 -0.49468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2.59259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3.7037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3.7037E-7 L -2.91667E-6 0.15787 " pathEditMode="relative" rAng="0" ptsTypes="AA">
                                      <p:cBhvr>
                                        <p:cTn id="87" dur="2000" fill="hold"/>
                                        <p:tgtEl>
                                          <p:spTgt spid="76"/>
                                        </p:tgtEl>
                                        <p:attrNameLst>
                                          <p:attrName>ppt_x</p:attrName>
                                          <p:attrName>ppt_y</p:attrName>
                                        </p:attrNameLst>
                                      </p:cBhvr>
                                      <p:rCtr x="0" y="78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grpId="0" nodeType="clickEffect">
                                  <p:stCondLst>
                                    <p:cond delay="0"/>
                                  </p:stCondLst>
                                  <p:childTnLst>
                                    <p:animMotion origin="layout" path="M 3.125E-6 -0.00417 L 3.125E-6 0.15069 " pathEditMode="relative" rAng="0" ptsTypes="AA">
                                      <p:cBhvr>
                                        <p:cTn id="110" dur="2000" fill="hold"/>
                                        <p:tgtEl>
                                          <p:spTgt spid="78"/>
                                        </p:tgtEl>
                                        <p:attrNameLst>
                                          <p:attrName>ppt_x</p:attrName>
                                          <p:attrName>ppt_y</p:attrName>
                                        </p:attrNameLst>
                                      </p:cBhvr>
                                      <p:rCtr x="0" y="7731"/>
                                    </p:animMotion>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500"/>
                                        <p:tgtEl>
                                          <p:spTgt spid="63"/>
                                        </p:tgtEl>
                                      </p:cBhvr>
                                    </p:animEffect>
                                  </p:childTnLst>
                                </p:cTn>
                              </p:par>
                            </p:childTnLst>
                          </p:cTn>
                        </p:par>
                      </p:childTnLst>
                    </p:cTn>
                  </p:par>
                  <p:par>
                    <p:cTn id="116" fill="hold">
                      <p:stCondLst>
                        <p:cond delay="indefinite"/>
                      </p:stCondLst>
                      <p:childTnLst>
                        <p:par>
                          <p:cTn id="117" fill="hold">
                            <p:stCondLst>
                              <p:cond delay="0"/>
                            </p:stCondLst>
                            <p:childTnLst>
                              <p:par>
                                <p:cTn id="118" presetID="35" presetClass="path" presetSubtype="0" accel="50000" decel="50000" fill="hold" grpId="0" nodeType="clickEffect">
                                  <p:stCondLst>
                                    <p:cond delay="0"/>
                                  </p:stCondLst>
                                  <p:childTnLst>
                                    <p:animMotion origin="layout" path="M 3.54167E-6 4.07407E-6 L -0.15925 4.07407E-6 " pathEditMode="relative" rAng="0" ptsTypes="AA">
                                      <p:cBhvr>
                                        <p:cTn id="119" dur="2000" fill="hold"/>
                                        <p:tgtEl>
                                          <p:spTgt spid="79"/>
                                        </p:tgtEl>
                                        <p:attrNameLst>
                                          <p:attrName>ppt_x</p:attrName>
                                          <p:attrName>ppt_y</p:attrName>
                                        </p:attrNameLst>
                                      </p:cBhvr>
                                      <p:rCtr x="-7969" y="0"/>
                                    </p:animMotion>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65"/>
                                        </p:tgtEl>
                                        <p:attrNameLst>
                                          <p:attrName>style.visibility</p:attrName>
                                        </p:attrNameLst>
                                      </p:cBhvr>
                                      <p:to>
                                        <p:strVal val="visible"/>
                                      </p:to>
                                    </p:set>
                                    <p:animEffect transition="in" filter="fade">
                                      <p:cBhvr>
                                        <p:cTn id="124" dur="500"/>
                                        <p:tgtEl>
                                          <p:spTgt spid="65"/>
                                        </p:tgtEl>
                                      </p:cBhvr>
                                    </p:animEffect>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0" nodeType="clickEffect">
                                  <p:stCondLst>
                                    <p:cond delay="0"/>
                                  </p:stCondLst>
                                  <p:childTnLst>
                                    <p:animMotion origin="layout" path="M 3.95833E-6 -0.02639 L 3.95833E-6 0.12986 " pathEditMode="relative" rAng="0" ptsTypes="AA">
                                      <p:cBhvr>
                                        <p:cTn id="128" dur="2000" fill="hold"/>
                                        <p:tgtEl>
                                          <p:spTgt spid="83"/>
                                        </p:tgtEl>
                                        <p:attrNameLst>
                                          <p:attrName>ppt_x</p:attrName>
                                          <p:attrName>ppt_y</p:attrName>
                                        </p:attrNameLst>
                                      </p:cBhvr>
                                      <p:rCtr x="0" y="7801"/>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03"/>
                                        </p:tgtEl>
                                        <p:attrNameLst>
                                          <p:attrName>style.visibility</p:attrName>
                                        </p:attrNameLst>
                                      </p:cBhvr>
                                      <p:to>
                                        <p:strVal val="visible"/>
                                      </p:to>
                                    </p:set>
                                    <p:animEffect transition="in" filter="fade">
                                      <p:cBhvr>
                                        <p:cTn id="133" dur="500"/>
                                        <p:tgtEl>
                                          <p:spTgt spid="103"/>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82"/>
                                        </p:tgtEl>
                                        <p:attrNameLst>
                                          <p:attrName>style.visibility</p:attrName>
                                        </p:attrNameLst>
                                      </p:cBhvr>
                                      <p:to>
                                        <p:strVal val="visible"/>
                                      </p:to>
                                    </p:set>
                                    <p:animEffect transition="in" filter="fade">
                                      <p:cBhvr>
                                        <p:cTn id="138" dur="500"/>
                                        <p:tgtEl>
                                          <p:spTgt spid="82"/>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0" nodeType="clickEffect">
                                  <p:stCondLst>
                                    <p:cond delay="0"/>
                                  </p:stCondLst>
                                  <p:childTnLst>
                                    <p:animMotion origin="layout" path="M 3.125E-6 -0.00417 L 3.125E-6 0.15069 " pathEditMode="relative" rAng="0" ptsTypes="AA">
                                      <p:cBhvr>
                                        <p:cTn id="142" dur="2000" fill="hold"/>
                                        <p:tgtEl>
                                          <p:spTgt spid="88"/>
                                        </p:tgtEl>
                                        <p:attrNameLst>
                                          <p:attrName>ppt_x</p:attrName>
                                          <p:attrName>ppt_y</p:attrName>
                                        </p:attrNameLst>
                                      </p:cBhvr>
                                      <p:rCtr x="0" y="7731"/>
                                    </p:animMotion>
                                  </p:childTnLst>
                                </p:cTn>
                              </p:par>
                            </p:childTnLst>
                          </p:cTn>
                        </p:par>
                      </p:childTnLst>
                    </p:cTn>
                  </p:par>
                  <p:par>
                    <p:cTn id="143" fill="hold">
                      <p:stCondLst>
                        <p:cond delay="indefinite"/>
                      </p:stCondLst>
                      <p:childTnLst>
                        <p:par>
                          <p:cTn id="144" fill="hold">
                            <p:stCondLst>
                              <p:cond delay="0"/>
                            </p:stCondLst>
                            <p:childTnLst>
                              <p:par>
                                <p:cTn id="145" presetID="35" presetClass="path" presetSubtype="0" accel="50000" decel="50000" fill="hold" grpId="0" nodeType="clickEffect">
                                  <p:stCondLst>
                                    <p:cond delay="0"/>
                                  </p:stCondLst>
                                  <p:childTnLst>
                                    <p:animMotion origin="layout" path="M -0.00716 -3.7037E-6 L -0.0806 -3.7037E-6 " pathEditMode="relative" rAng="0" ptsTypes="AA">
                                      <p:cBhvr>
                                        <p:cTn id="146" dur="2000" fill="hold"/>
                                        <p:tgtEl>
                                          <p:spTgt spid="41"/>
                                        </p:tgtEl>
                                        <p:attrNameLst>
                                          <p:attrName>ppt_x</p:attrName>
                                          <p:attrName>ppt_y</p:attrName>
                                        </p:attrNameLst>
                                      </p:cBhvr>
                                      <p:rCtr x="-3672" y="0"/>
                                    </p:animMotion>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66"/>
                                        </p:tgtEl>
                                        <p:attrNameLst>
                                          <p:attrName>style.visibility</p:attrName>
                                        </p:attrNameLst>
                                      </p:cBhvr>
                                      <p:to>
                                        <p:strVal val="visible"/>
                                      </p:to>
                                    </p:set>
                                    <p:animEffect transition="in" filter="fade">
                                      <p:cBhvr>
                                        <p:cTn id="151" dur="500"/>
                                        <p:tgtEl>
                                          <p:spTgt spid="66"/>
                                        </p:tgtEl>
                                      </p:cBhvr>
                                    </p:animEffect>
                                  </p:childTnLst>
                                </p:cTn>
                              </p:par>
                            </p:childTnLst>
                          </p:cTn>
                        </p:par>
                      </p:childTnLst>
                    </p:cTn>
                  </p:par>
                  <p:par>
                    <p:cTn id="152" fill="hold">
                      <p:stCondLst>
                        <p:cond delay="indefinite"/>
                      </p:stCondLst>
                      <p:childTnLst>
                        <p:par>
                          <p:cTn id="153" fill="hold">
                            <p:stCondLst>
                              <p:cond delay="0"/>
                            </p:stCondLst>
                            <p:childTnLst>
                              <p:par>
                                <p:cTn id="154" presetID="42" presetClass="path" presetSubtype="0" accel="50000" decel="50000" fill="hold" grpId="0" nodeType="clickEffect">
                                  <p:stCondLst>
                                    <p:cond delay="0"/>
                                  </p:stCondLst>
                                  <p:childTnLst>
                                    <p:animMotion origin="layout" path="M 8.33333E-7 -0.02639 L 8.33333E-7 0.12986 " pathEditMode="relative" rAng="0" ptsTypes="AA">
                                      <p:cBhvr>
                                        <p:cTn id="155" dur="2000" fill="hold"/>
                                        <p:tgtEl>
                                          <p:spTgt spid="84"/>
                                        </p:tgtEl>
                                        <p:attrNameLst>
                                          <p:attrName>ppt_x</p:attrName>
                                          <p:attrName>ppt_y</p:attrName>
                                        </p:attrNameLst>
                                      </p:cBhvr>
                                      <p:rCtr x="0" y="7801"/>
                                    </p:animMotion>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05"/>
                                        </p:tgtEl>
                                        <p:attrNameLst>
                                          <p:attrName>style.visibility</p:attrName>
                                        </p:attrNameLst>
                                      </p:cBhvr>
                                      <p:to>
                                        <p:strVal val="visible"/>
                                      </p:to>
                                    </p:set>
                                    <p:animEffect transition="in" filter="fade">
                                      <p:cBhvr>
                                        <p:cTn id="160" dur="500"/>
                                        <p:tgtEl>
                                          <p:spTgt spid="10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86"/>
                                        </p:tgtEl>
                                        <p:attrNameLst>
                                          <p:attrName>style.visibility</p:attrName>
                                        </p:attrNameLst>
                                      </p:cBhvr>
                                      <p:to>
                                        <p:strVal val="visible"/>
                                      </p:to>
                                    </p:set>
                                    <p:animEffect transition="in" filter="fade">
                                      <p:cBhvr>
                                        <p:cTn id="165" dur="500"/>
                                        <p:tgtEl>
                                          <p:spTgt spid="86"/>
                                        </p:tgtEl>
                                      </p:cBhvr>
                                    </p:animEffect>
                                  </p:childTnLst>
                                </p:cTn>
                              </p:par>
                            </p:childTnLst>
                          </p:cTn>
                        </p:par>
                      </p:childTnLst>
                    </p:cTn>
                  </p:par>
                  <p:par>
                    <p:cTn id="166" fill="hold">
                      <p:stCondLst>
                        <p:cond delay="indefinite"/>
                      </p:stCondLst>
                      <p:childTnLst>
                        <p:par>
                          <p:cTn id="167" fill="hold">
                            <p:stCondLst>
                              <p:cond delay="0"/>
                            </p:stCondLst>
                            <p:childTnLst>
                              <p:par>
                                <p:cTn id="168" presetID="42" presetClass="path" presetSubtype="0" accel="50000" decel="50000" fill="hold" grpId="0" nodeType="clickEffect">
                                  <p:stCondLst>
                                    <p:cond delay="0"/>
                                  </p:stCondLst>
                                  <p:childTnLst>
                                    <p:animMotion origin="layout" path="M 3.125E-6 -0.00417 L 3.125E-6 0.15069 " pathEditMode="relative" rAng="0" ptsTypes="AA">
                                      <p:cBhvr>
                                        <p:cTn id="169" dur="2000" fill="hold"/>
                                        <p:tgtEl>
                                          <p:spTgt spid="89"/>
                                        </p:tgtEl>
                                        <p:attrNameLst>
                                          <p:attrName>ppt_x</p:attrName>
                                          <p:attrName>ppt_y</p:attrName>
                                        </p:attrNameLst>
                                      </p:cBhvr>
                                      <p:rCtr x="0" y="7731"/>
                                    </p:animMotion>
                                  </p:childTnLst>
                                </p:cTn>
                              </p:par>
                            </p:childTnLst>
                          </p:cTn>
                        </p:par>
                      </p:childTnLst>
                    </p:cTn>
                  </p:par>
                  <p:par>
                    <p:cTn id="170" fill="hold">
                      <p:stCondLst>
                        <p:cond delay="indefinite"/>
                      </p:stCondLst>
                      <p:childTnLst>
                        <p:par>
                          <p:cTn id="171" fill="hold">
                            <p:stCondLst>
                              <p:cond delay="0"/>
                            </p:stCondLst>
                            <p:childTnLst>
                              <p:par>
                                <p:cTn id="172" presetID="35" presetClass="path" presetSubtype="0" accel="50000" decel="50000" fill="hold" grpId="0" nodeType="clickEffect">
                                  <p:stCondLst>
                                    <p:cond delay="0"/>
                                  </p:stCondLst>
                                  <p:childTnLst>
                                    <p:animMotion origin="layout" path="M 3.54167E-6 -7.40741E-7 L -0.15925 -7.40741E-7 " pathEditMode="relative" rAng="0" ptsTypes="AA">
                                      <p:cBhvr>
                                        <p:cTn id="173" dur="2000" fill="hold"/>
                                        <p:tgtEl>
                                          <p:spTgt spid="80"/>
                                        </p:tgtEl>
                                        <p:attrNameLst>
                                          <p:attrName>ppt_x</p:attrName>
                                          <p:attrName>ppt_y</p:attrName>
                                        </p:attrNameLst>
                                      </p:cBhvr>
                                      <p:rCtr x="-7969" y="0"/>
                                    </p:animMotion>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32"/>
                                        </p:tgtEl>
                                        <p:attrNameLst>
                                          <p:attrName>style.visibility</p:attrName>
                                        </p:attrNameLst>
                                      </p:cBhvr>
                                      <p:to>
                                        <p:strVal val="visible"/>
                                      </p:to>
                                    </p:set>
                                    <p:animEffect transition="in" filter="fade">
                                      <p:cBhvr>
                                        <p:cTn id="178" dur="500"/>
                                        <p:tgtEl>
                                          <p:spTgt spid="32"/>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path" presetSubtype="0" accel="50000" decel="50000" fill="hold" grpId="0" nodeType="clickEffect">
                                  <p:stCondLst>
                                    <p:cond delay="0"/>
                                  </p:stCondLst>
                                  <p:childTnLst>
                                    <p:animMotion origin="layout" path="M -2.5E-6 -0.02639 L -2.5E-6 0.12986 " pathEditMode="relative" rAng="0" ptsTypes="AA">
                                      <p:cBhvr>
                                        <p:cTn id="182" dur="2000" fill="hold"/>
                                        <p:tgtEl>
                                          <p:spTgt spid="85"/>
                                        </p:tgtEl>
                                        <p:attrNameLst>
                                          <p:attrName>ppt_x</p:attrName>
                                          <p:attrName>ppt_y</p:attrName>
                                        </p:attrNameLst>
                                      </p:cBhvr>
                                      <p:rCtr x="0" y="7801"/>
                                    </p:animMotion>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06"/>
                                        </p:tgtEl>
                                        <p:attrNameLst>
                                          <p:attrName>style.visibility</p:attrName>
                                        </p:attrNameLst>
                                      </p:cBhvr>
                                      <p:to>
                                        <p:strVal val="visible"/>
                                      </p:to>
                                    </p:set>
                                    <p:animEffect transition="in" filter="fade">
                                      <p:cBhvr>
                                        <p:cTn id="187" dur="500"/>
                                        <p:tgtEl>
                                          <p:spTgt spid="106"/>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87"/>
                                        </p:tgtEl>
                                        <p:attrNameLst>
                                          <p:attrName>style.visibility</p:attrName>
                                        </p:attrNameLst>
                                      </p:cBhvr>
                                      <p:to>
                                        <p:strVal val="visible"/>
                                      </p:to>
                                    </p:set>
                                    <p:animEffect transition="in" filter="fade">
                                      <p:cBhvr>
                                        <p:cTn id="192" dur="500"/>
                                        <p:tgtEl>
                                          <p:spTgt spid="87"/>
                                        </p:tgtEl>
                                      </p:cBhvr>
                                    </p:animEffect>
                                  </p:childTnLst>
                                </p:cTn>
                              </p:par>
                            </p:childTnLst>
                          </p:cTn>
                        </p:par>
                      </p:childTnLst>
                    </p:cTn>
                  </p:par>
                  <p:par>
                    <p:cTn id="193" fill="hold">
                      <p:stCondLst>
                        <p:cond delay="indefinite"/>
                      </p:stCondLst>
                      <p:childTnLst>
                        <p:par>
                          <p:cTn id="194" fill="hold">
                            <p:stCondLst>
                              <p:cond delay="0"/>
                            </p:stCondLst>
                            <p:childTnLst>
                              <p:par>
                                <p:cTn id="195" presetID="42" presetClass="path" presetSubtype="0" accel="50000" decel="50000" fill="hold" grpId="0" nodeType="clickEffect">
                                  <p:stCondLst>
                                    <p:cond delay="0"/>
                                  </p:stCondLst>
                                  <p:childTnLst>
                                    <p:animMotion origin="layout" path="M 3.125E-6 -0.00417 L 3.125E-6 0.15069 " pathEditMode="relative" rAng="0" ptsTypes="AA">
                                      <p:cBhvr>
                                        <p:cTn id="196" dur="2000" fill="hold"/>
                                        <p:tgtEl>
                                          <p:spTgt spid="90"/>
                                        </p:tgtEl>
                                        <p:attrNameLst>
                                          <p:attrName>ppt_x</p:attrName>
                                          <p:attrName>ppt_y</p:attrName>
                                        </p:attrNameLst>
                                      </p:cBhvr>
                                      <p:rCtr x="0" y="7731"/>
                                    </p:animMotion>
                                  </p:childTnLst>
                                </p:cTn>
                              </p:par>
                            </p:childTnLst>
                          </p:cTn>
                        </p:par>
                      </p:childTnLst>
                    </p:cTn>
                  </p:par>
                  <p:par>
                    <p:cTn id="197" fill="hold">
                      <p:stCondLst>
                        <p:cond delay="indefinite"/>
                      </p:stCondLst>
                      <p:childTnLst>
                        <p:par>
                          <p:cTn id="198" fill="hold">
                            <p:stCondLst>
                              <p:cond delay="0"/>
                            </p:stCondLst>
                            <p:childTnLst>
                              <p:par>
                                <p:cTn id="199" presetID="35" presetClass="path" presetSubtype="0" accel="50000" decel="50000" fill="hold" grpId="0" nodeType="clickEffect">
                                  <p:stCondLst>
                                    <p:cond delay="0"/>
                                  </p:stCondLst>
                                  <p:childTnLst>
                                    <p:animMotion origin="layout" path="M -0.00065 -0.01852 L -0.07917 -0.01852 " pathEditMode="relative" rAng="0" ptsTypes="AA">
                                      <p:cBhvr>
                                        <p:cTn id="200" dur="2000" fill="hold"/>
                                        <p:tgtEl>
                                          <p:spTgt spid="81"/>
                                        </p:tgtEl>
                                        <p:attrNameLst>
                                          <p:attrName>ppt_x</p:attrName>
                                          <p:attrName>ppt_y</p:attrName>
                                        </p:attrNameLst>
                                      </p:cBhvr>
                                      <p:rCtr x="-3932" y="0"/>
                                    </p:animMotion>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64"/>
                                        </p:tgtEl>
                                        <p:attrNameLst>
                                          <p:attrName>style.visibility</p:attrName>
                                        </p:attrNameLst>
                                      </p:cBhvr>
                                      <p:to>
                                        <p:strVal val="visible"/>
                                      </p:to>
                                    </p:set>
                                    <p:animEffect transition="in" filter="fade">
                                      <p:cBhvr>
                                        <p:cTn id="205" dur="500"/>
                                        <p:tgtEl>
                                          <p:spTgt spid="64"/>
                                        </p:tgtEl>
                                      </p:cBhvr>
                                    </p:animEffect>
                                  </p:childTnLst>
                                </p:cTn>
                              </p:par>
                            </p:childTnLst>
                          </p:cTn>
                        </p:par>
                      </p:childTnLst>
                    </p:cTn>
                  </p:par>
                  <p:par>
                    <p:cTn id="206" fill="hold">
                      <p:stCondLst>
                        <p:cond delay="indefinite"/>
                      </p:stCondLst>
                      <p:childTnLst>
                        <p:par>
                          <p:cTn id="207" fill="hold">
                            <p:stCondLst>
                              <p:cond delay="0"/>
                            </p:stCondLst>
                            <p:childTnLst>
                              <p:par>
                                <p:cTn id="208" presetID="14" presetClass="entr" presetSubtype="10" fill="hold" grpId="0" nodeType="clickEffect">
                                  <p:stCondLst>
                                    <p:cond delay="0"/>
                                  </p:stCondLst>
                                  <p:childTnLst>
                                    <p:set>
                                      <p:cBhvr>
                                        <p:cTn id="209" dur="1" fill="hold">
                                          <p:stCondLst>
                                            <p:cond delay="0"/>
                                          </p:stCondLst>
                                        </p:cTn>
                                        <p:tgtEl>
                                          <p:spTgt spid="2"/>
                                        </p:tgtEl>
                                        <p:attrNameLst>
                                          <p:attrName>style.visibility</p:attrName>
                                        </p:attrNameLst>
                                      </p:cBhvr>
                                      <p:to>
                                        <p:strVal val="visible"/>
                                      </p:to>
                                    </p:set>
                                    <p:animEffect transition="in" filter="randombar(horizontal)">
                                      <p:cBhvr>
                                        <p:cTn id="210"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59" grpId="0" animBg="1"/>
      <p:bldP spid="60" grpId="0" animBg="1"/>
      <p:bldP spid="61" grpId="0" animBg="1"/>
      <p:bldP spid="63" grpId="0" animBg="1"/>
      <p:bldP spid="48" grpId="0" animBg="1"/>
      <p:bldP spid="104" grpId="0" animBg="1"/>
      <p:bldP spid="53" grpId="0" animBg="1"/>
      <p:bldP spid="54" grpId="0" animBg="1"/>
      <p:bldP spid="2" grpId="0" animBg="1"/>
      <p:bldP spid="101" grpId="0" animBg="1"/>
      <p:bldP spid="103" grpId="0" animBg="1"/>
      <p:bldP spid="105" grpId="0" animBg="1"/>
      <p:bldP spid="1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8185"/>
    </mc:Choice>
    <mc:Fallback xmlns="">
      <p:transition spd="slow" advTm="818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6.5|5.8|5.9"/>
</p:tagLst>
</file>

<file path=ppt/tags/tag2.xml><?xml version="1.0" encoding="utf-8"?>
<p:tagLst xmlns:a="http://schemas.openxmlformats.org/drawingml/2006/main" xmlns:r="http://schemas.openxmlformats.org/officeDocument/2006/relationships" xmlns:p="http://schemas.openxmlformats.org/presentationml/2006/main">
  <p:tag name="TIMING" val="|0.6|10.6|5.6|2|4.6|2.1|5.1|1.1|4.5|2.3|6.4|2|4.8|2.2|6.3|3|3.2|4.3|2.3|8.1|4.6|5.8|2.2|8.3|3.5|6|2.4|6.4|5.2|8.1|5.5|12.9"/>
</p:tagLst>
</file>

<file path=ppt/tags/tag3.xml><?xml version="1.0" encoding="utf-8"?>
<p:tagLst xmlns:a="http://schemas.openxmlformats.org/drawingml/2006/main" xmlns:r="http://schemas.openxmlformats.org/officeDocument/2006/relationships" xmlns:p="http://schemas.openxmlformats.org/presentationml/2006/main">
  <p:tag name="TIMING" val="|0.6|0.7|10.6|2.4|2.7|2|4.4|1.9|2.1|8.1|2|2|7|2.2|1.8|6.4|2|1.9|9.9|2.3|1.8|10.9|1.7|6.5|2|2|8.2|2.1|1.8|7|1.7|3.5|1.8|1.7|4.8|2.1|1.6|0.7|2.9|2.4|2.3|2.7|2|2.1|1.6|2.1|2.5|1.7|2|5.8"/>
</p:tagLst>
</file>

<file path=ppt/tags/tag4.xml><?xml version="1.0" encoding="utf-8"?>
<p:tagLst xmlns:a="http://schemas.openxmlformats.org/drawingml/2006/main" xmlns:r="http://schemas.openxmlformats.org/officeDocument/2006/relationships" xmlns:p="http://schemas.openxmlformats.org/presentationml/2006/main">
  <p:tag name="TIMING" val="|0.5|10.7|2.2|2.8|2.8|2.3|3|3|2.1|4.8|2.5|2.1|5.2|2|3.8|2.1|3.7|2.2|5.9|2.5|2|4.2|3.8|2.1"/>
</p:tagLst>
</file>

<file path=ppt/tags/tag5.xml><?xml version="1.0" encoding="utf-8"?>
<p:tagLst xmlns:a="http://schemas.openxmlformats.org/drawingml/2006/main" xmlns:r="http://schemas.openxmlformats.org/officeDocument/2006/relationships" xmlns:p="http://schemas.openxmlformats.org/presentationml/2006/main">
  <p:tag name="TIMING" val="|0.6|10.2|2.1|5.8|1.8|6.1|1|1.9|8.2|2|5.7|2.1|5.9|2.5|4.5|2.1|5|2.1|3.7|2|5.3|2.1|1.2|4.4|2.1|1.1|3.7|3.2|2.2|1.1|2.4|1.6|1.9|3.4|2|1.1|3.2|1.7|2|3.2|2.1|0.8|1.7|1.8|1.9|4.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5971</TotalTime>
  <Words>1567</Words>
  <Application>Microsoft Office PowerPoint</Application>
  <PresentationFormat>Widescreen</PresentationFormat>
  <Paragraphs>118</Paragraphs>
  <Slides>7</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7</vt:i4>
      </vt:variant>
    </vt:vector>
  </HeadingPairs>
  <TitlesOfParts>
    <vt:vector size="14" baseType="lpstr">
      <vt:lpstr>Arial</vt:lpstr>
      <vt:lpstr>Calibri</vt:lpstr>
      <vt:lpstr>Calibri Light</vt:lpstr>
      <vt:lpstr>Tw Cen MT</vt:lpstr>
      <vt:lpstr>Droplet</vt:lpstr>
      <vt:lpstr>1_Custom Design</vt:lpstr>
      <vt:lpstr>Custom Design</vt:lpstr>
      <vt:lpstr>GSKY Developer Guide</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282</cp:revision>
  <dcterms:created xsi:type="dcterms:W3CDTF">2018-12-07T07:28:57Z</dcterms:created>
  <dcterms:modified xsi:type="dcterms:W3CDTF">2020-03-19T01:30:06Z</dcterms:modified>
</cp:coreProperties>
</file>